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303" r:id="rId4"/>
    <p:sldId id="299" r:id="rId5"/>
    <p:sldId id="304" r:id="rId6"/>
    <p:sldId id="305" r:id="rId7"/>
    <p:sldId id="306" r:id="rId8"/>
    <p:sldId id="307" r:id="rId9"/>
    <p:sldId id="302" r:id="rId10"/>
    <p:sldId id="301" r:id="rId11"/>
    <p:sldId id="308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8E4"/>
    <a:srgbClr val="FDF8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27. 5. 2015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27. 5. 2015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12864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25682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5038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5195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76286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14752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4942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5489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21338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8060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6998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578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0897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97407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29284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0987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1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POŘADÍ V OBLÉKÁNÍ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7" name="Zástupný symbol pro obsah 6" descr="IMG_9689.JPG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3606085" y="1016403"/>
            <a:ext cx="4699000" cy="3524250"/>
          </a:xfrm>
        </p:spPr>
      </p:pic>
      <p:sp>
        <p:nvSpPr>
          <p:cNvPr id="6" name="Obdélník 5"/>
          <p:cNvSpPr/>
          <p:nvPr/>
        </p:nvSpPr>
        <p:spPr>
          <a:xfrm>
            <a:off x="9337183" y="115910"/>
            <a:ext cx="2854817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25142" y="4944559"/>
            <a:ext cx="6905223" cy="135228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89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8" name="Zástupný symbol pro obsah 7" descr="IMG_0916.JPG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3902299" y="1325495"/>
            <a:ext cx="4699000" cy="3524250"/>
          </a:xfrm>
        </p:spPr>
      </p:pic>
      <p:sp>
        <p:nvSpPr>
          <p:cNvPr id="3" name="Obdélník 2"/>
          <p:cNvSpPr/>
          <p:nvPr/>
        </p:nvSpPr>
        <p:spPr>
          <a:xfrm>
            <a:off x="9337183" y="115910"/>
            <a:ext cx="2854817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25142" y="4944559"/>
            <a:ext cx="6905223" cy="135228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313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7" name="Zástupný symbol pro obsah 6" descr="IMG_9690.JPG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3696237" y="1042160"/>
            <a:ext cx="4699000" cy="3524250"/>
          </a:xfrm>
        </p:spPr>
      </p:pic>
      <p:sp>
        <p:nvSpPr>
          <p:cNvPr id="6" name="Obdélník 5"/>
          <p:cNvSpPr/>
          <p:nvPr/>
        </p:nvSpPr>
        <p:spPr>
          <a:xfrm>
            <a:off x="9337183" y="115910"/>
            <a:ext cx="2854817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25142" y="4944559"/>
            <a:ext cx="6905223" cy="135228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231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6" name="Zástupný symbol pro obsah 5" descr="IMG_9691.JPG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3425780" y="1145192"/>
            <a:ext cx="4699000" cy="3524250"/>
          </a:xfrm>
        </p:spPr>
      </p:pic>
      <p:sp>
        <p:nvSpPr>
          <p:cNvPr id="7" name="Obdélník 6"/>
          <p:cNvSpPr/>
          <p:nvPr/>
        </p:nvSpPr>
        <p:spPr>
          <a:xfrm>
            <a:off x="9337183" y="115910"/>
            <a:ext cx="2854817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25142" y="4944559"/>
            <a:ext cx="6905223" cy="135228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194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6" name="Zástupný symbol pro obsah 5" descr="IMG_9692.JPG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3593205" y="1158070"/>
            <a:ext cx="4699000" cy="3524250"/>
          </a:xfrm>
        </p:spPr>
      </p:pic>
      <p:sp>
        <p:nvSpPr>
          <p:cNvPr id="7" name="Obdélník 6"/>
          <p:cNvSpPr/>
          <p:nvPr/>
        </p:nvSpPr>
        <p:spPr>
          <a:xfrm>
            <a:off x="9337183" y="115910"/>
            <a:ext cx="2854817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25142" y="4944559"/>
            <a:ext cx="6905223" cy="135228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07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6" name="Zástupný symbol pro obsah 5" descr="IMG_9693.JPG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3245476" y="937721"/>
            <a:ext cx="4699000" cy="3524250"/>
          </a:xfrm>
        </p:spPr>
      </p:pic>
      <p:sp>
        <p:nvSpPr>
          <p:cNvPr id="7" name="Obdélník 6"/>
          <p:cNvSpPr/>
          <p:nvPr/>
        </p:nvSpPr>
        <p:spPr>
          <a:xfrm>
            <a:off x="9337183" y="115910"/>
            <a:ext cx="2854817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25142" y="4944559"/>
            <a:ext cx="6905223" cy="135228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364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7" name="Zástupný symbol pro obsah 6" descr="IMG_9688.JPG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3683358" y="990645"/>
            <a:ext cx="4699000" cy="3524250"/>
          </a:xfrm>
        </p:spPr>
      </p:pic>
      <p:sp>
        <p:nvSpPr>
          <p:cNvPr id="6" name="Obdélník 5"/>
          <p:cNvSpPr/>
          <p:nvPr/>
        </p:nvSpPr>
        <p:spPr>
          <a:xfrm>
            <a:off x="9337183" y="115910"/>
            <a:ext cx="2854817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25142" y="4944559"/>
            <a:ext cx="6905223" cy="135228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469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pic>
        <p:nvPicPr>
          <p:cNvPr id="7" name="Zástupný symbol pro obsah 6" descr="IMG_9686.JPG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3335629" y="1222464"/>
            <a:ext cx="4699000" cy="3524250"/>
          </a:xfrm>
        </p:spPr>
      </p:pic>
      <p:sp>
        <p:nvSpPr>
          <p:cNvPr id="6" name="Obdélník 5"/>
          <p:cNvSpPr/>
          <p:nvPr/>
        </p:nvSpPr>
        <p:spPr>
          <a:xfrm>
            <a:off x="9337183" y="115910"/>
            <a:ext cx="2854817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25142" y="4944559"/>
            <a:ext cx="6905223" cy="135228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398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pic>
        <p:nvPicPr>
          <p:cNvPr id="7" name="Zástupný symbol pro obsah 6" descr="IMG_9686.JPG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3578289" y="1686215"/>
            <a:ext cx="2044820" cy="1533615"/>
          </a:xfr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6" name="Obdélník 5"/>
          <p:cNvSpPr/>
          <p:nvPr/>
        </p:nvSpPr>
        <p:spPr>
          <a:xfrm>
            <a:off x="9337183" y="115910"/>
            <a:ext cx="2854817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25142" y="4944559"/>
            <a:ext cx="6905223" cy="135228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Zástupný symbol pro obsah 6" descr="IMG_9689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2873" y="72606"/>
            <a:ext cx="1950136" cy="146260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Zástupný symbol pro obsah 7" descr="IMG_0916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240" y="1686215"/>
            <a:ext cx="2008213" cy="150616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1" name="Zástupný symbol pro obsah 6" descr="IMG_9690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39042" y="1686215"/>
            <a:ext cx="1954428" cy="146582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2" name="Zástupný symbol pro obsah 5" descr="IMG_9691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7433" y="72606"/>
            <a:ext cx="1931265" cy="144844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3" name="Zástupný symbol pro obsah 5" descr="IMG_9692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1240" y="72606"/>
            <a:ext cx="2012018" cy="150901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4" name="Zástupný symbol pro obsah 5" descr="IMG_9693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1945" y="1686215"/>
            <a:ext cx="2038262" cy="152869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5" name="Zástupný symbol pro obsah 6" descr="IMG_9688.JP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337183" y="72606"/>
            <a:ext cx="1994674" cy="149600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2" name="Obdélník 1"/>
          <p:cNvSpPr/>
          <p:nvPr/>
        </p:nvSpPr>
        <p:spPr>
          <a:xfrm>
            <a:off x="1159098" y="6296841"/>
            <a:ext cx="10134371" cy="914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0" y="3348507"/>
            <a:ext cx="12192000" cy="90152"/>
          </a:xfrm>
          <a:prstGeom prst="line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8" name="Zástupný symbol pro obsah 6" descr="IMG_968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7916" y="5180945"/>
            <a:ext cx="2044820" cy="15336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9" name="Zástupný symbol pro obsah 6" descr="IMG_9689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278" y="3652680"/>
            <a:ext cx="1950136" cy="146260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20" name="Zástupný symbol pro obsah 7" descr="IMG_0916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9901" y="3551892"/>
            <a:ext cx="2008213" cy="150616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21" name="Zástupný symbol pro obsah 6" descr="IMG_9690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07391" y="3553619"/>
            <a:ext cx="1954428" cy="146582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22" name="Zástupný symbol pro obsah 5" descr="IMG_9691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00592" y="3544171"/>
            <a:ext cx="1931265" cy="144844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23" name="Zástupný symbol pro obsah 5" descr="IMG_9692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2498" y="5234654"/>
            <a:ext cx="2012018" cy="150901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24" name="Zástupný symbol pro obsah 5" descr="IMG_9693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85644" y="5225344"/>
            <a:ext cx="2038262" cy="152869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25" name="Zástupný symbol pro obsah 6" descr="IMG_9688.JP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05533" y="5218555"/>
            <a:ext cx="1994674" cy="149600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1670726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000"/>
                            </p:stCondLst>
                            <p:childTnLst>
                              <p:par>
                                <p:cTn id="10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000"/>
                            </p:stCondLst>
                            <p:childTnLst>
                              <p:par>
                                <p:cTn id="12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sebeobsluha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b="1" dirty="0"/>
              <a:t>Děti se učí oblékat ve správném pořadí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Budou se umět dobře obléknout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Na snímku číslo </a:t>
            </a:r>
            <a:r>
              <a:rPr lang="cs-CZ" dirty="0" smtClean="0"/>
              <a:t>2 – 9 se </a:t>
            </a:r>
            <a:r>
              <a:rPr lang="cs-CZ" dirty="0"/>
              <a:t>děti </a:t>
            </a:r>
            <a:r>
              <a:rPr lang="cs-CZ" dirty="0" smtClean="0"/>
              <a:t>seznamují se správným postupem oblékání.</a:t>
            </a:r>
          </a:p>
          <a:p>
            <a:r>
              <a:rPr lang="cs-CZ" dirty="0" smtClean="0"/>
              <a:t>Na snímku č.10 procvičují získané znalosti - </a:t>
            </a:r>
            <a:r>
              <a:rPr lang="cs-CZ" dirty="0" smtClean="0"/>
              <a:t>vybírají </a:t>
            </a:r>
            <a:r>
              <a:rPr lang="cs-CZ" dirty="0"/>
              <a:t>z nabízených obrázků správné pořadí </a:t>
            </a:r>
            <a:r>
              <a:rPr lang="cs-CZ" dirty="0" smtClean="0"/>
              <a:t>oblečení – kliknutím se tyto zařazují do spodní části snímku</a:t>
            </a:r>
            <a:endParaRPr lang="cs-CZ" dirty="0"/>
          </a:p>
          <a:p>
            <a:r>
              <a:rPr lang="cs-CZ" dirty="0"/>
              <a:t>Materiál je určen pro dotykové zařízení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Učíme se prakticky oblékat</a:t>
            </a:r>
          </a:p>
          <a:p>
            <a:r>
              <a:rPr lang="cs-CZ" dirty="0"/>
              <a:t>Jednotlivé druhy oblečení vystřihujeme z pomůcek KUMUČE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 běžnými předměty denní potřeby, hračkami, pomůckami,    nástroji a materiály </a:t>
            </a:r>
          </a:p>
          <a:p>
            <a:r>
              <a:rPr lang="cs-CZ" dirty="0"/>
              <a:t>Zvládat výtvarné činnosti, provádět jednoduché úkony s </a:t>
            </a:r>
            <a:r>
              <a:rPr lang="cs-CZ" dirty="0" smtClean="0"/>
              <a:t>výtvarnými </a:t>
            </a:r>
            <a:r>
              <a:rPr lang="cs-CZ" dirty="0"/>
              <a:t>a technickými pomůckami (např. tužkou, pastelem, štětcem, nůžkami)  </a:t>
            </a:r>
            <a:r>
              <a:rPr lang="cs-CZ" dirty="0" smtClean="0"/>
              <a:t>a </a:t>
            </a:r>
            <a:r>
              <a:rPr lang="cs-CZ" dirty="0"/>
              <a:t>materiály (např. papírem-překládání, textilem</a:t>
            </a:r>
            <a:r>
              <a:rPr lang="cs-CZ" dirty="0" smtClean="0"/>
              <a:t>,) </a:t>
            </a:r>
            <a:endParaRPr lang="cs-CZ" dirty="0"/>
          </a:p>
          <a:p>
            <a:r>
              <a:rPr lang="cs-CZ" dirty="0"/>
              <a:t>Zvládat sebeobsluhu, uplatňovat základní kulturně hygienické a zdravotně preventivní návyky </a:t>
            </a:r>
            <a:endParaRPr lang="cs-CZ" dirty="0" smtClean="0"/>
          </a:p>
          <a:p>
            <a:r>
              <a:rPr lang="cs-CZ" dirty="0" smtClean="0"/>
              <a:t>Zvládat </a:t>
            </a:r>
            <a:r>
              <a:rPr lang="cs-CZ" dirty="0"/>
              <a:t>jednoduchou obsluhu a pracovní úkony </a:t>
            </a:r>
            <a:endParaRPr lang="cs-CZ" dirty="0" smtClean="0"/>
          </a:p>
          <a:p>
            <a:r>
              <a:rPr lang="cs-CZ" dirty="0"/>
              <a:t>Udržovat pořádek, zvládat jednoduché úklidové práce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390</Words>
  <Application>Microsoft Office PowerPoint</Application>
  <PresentationFormat>Širokoúhlá obrazovka</PresentationFormat>
  <Paragraphs>87</Paragraphs>
  <Slides>17</Slides>
  <Notes>17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Arial</vt:lpstr>
      <vt:lpstr>Century Gothic</vt:lpstr>
      <vt:lpstr>Sheer Green 16x9</vt:lpstr>
      <vt:lpstr>POŘADÍ V OBLÉKÁNÍ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sebeobsluha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POŘADÍ V OBLÉKÁNÍ</dc:title>
  <dc:creator/>
  <cp:lastModifiedBy/>
  <cp:revision>3</cp:revision>
  <dcterms:created xsi:type="dcterms:W3CDTF">2014-08-05T12:38:58Z</dcterms:created>
  <dcterms:modified xsi:type="dcterms:W3CDTF">2015-05-27T06:46:03Z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