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93" r:id="rId4"/>
    <p:sldId id="298" r:id="rId5"/>
    <p:sldId id="297" r:id="rId6"/>
    <p:sldId id="299" r:id="rId7"/>
    <p:sldId id="291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9E9"/>
    <a:srgbClr val="FDFEE2"/>
    <a:srgbClr val="FDFE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398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645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703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7.jpe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5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19575" y="1119825"/>
            <a:ext cx="9601200" cy="2256303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Rok ve verších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48496" y="4994857"/>
            <a:ext cx="7836795" cy="136516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50726" y="0"/>
            <a:ext cx="2962141" cy="1365161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icsArt_1428136246438.jpg"/>
          <p:cNvPicPr>
            <a:picLocks noChangeAspect="1"/>
          </p:cNvPicPr>
          <p:nvPr/>
        </p:nvPicPr>
        <p:blipFill rotWithShape="1">
          <a:blip r:embed="rId2" cstate="print"/>
          <a:srcRect l="-4040" t="60288" r="58289"/>
          <a:stretch/>
        </p:blipFill>
        <p:spPr>
          <a:xfrm>
            <a:off x="2620451" y="5209145"/>
            <a:ext cx="2342155" cy="1648854"/>
          </a:xfrm>
          <a:prstGeom prst="rect">
            <a:avLst/>
          </a:prstGeom>
        </p:spPr>
      </p:pic>
      <p:pic>
        <p:nvPicPr>
          <p:cNvPr id="7" name="Obrázek 6" descr="PicsArt_1428136246438.jpg"/>
          <p:cNvPicPr>
            <a:picLocks noChangeAspect="1"/>
          </p:cNvPicPr>
          <p:nvPr/>
        </p:nvPicPr>
        <p:blipFill rotWithShape="1">
          <a:blip r:embed="rId3" cstate="print"/>
          <a:srcRect l="41711" t="7754" r="33605" b="64719"/>
          <a:stretch/>
        </p:blipFill>
        <p:spPr>
          <a:xfrm>
            <a:off x="5247524" y="-113651"/>
            <a:ext cx="1713589" cy="1549871"/>
          </a:xfrm>
          <a:prstGeom prst="rect">
            <a:avLst/>
          </a:prstGeom>
        </p:spPr>
      </p:pic>
      <p:pic>
        <p:nvPicPr>
          <p:cNvPr id="8" name="Obrázek 7" descr="PicsArt_1428136246438.jpg"/>
          <p:cNvPicPr>
            <a:picLocks noChangeAspect="1"/>
          </p:cNvPicPr>
          <p:nvPr/>
        </p:nvPicPr>
        <p:blipFill rotWithShape="1">
          <a:blip r:embed="rId4" cstate="print"/>
          <a:srcRect l="-109" t="32761" r="58289" b="42426"/>
          <a:stretch/>
        </p:blipFill>
        <p:spPr>
          <a:xfrm>
            <a:off x="434027" y="321244"/>
            <a:ext cx="2186424" cy="1052113"/>
          </a:xfrm>
          <a:prstGeom prst="rect">
            <a:avLst/>
          </a:prstGeom>
        </p:spPr>
      </p:pic>
      <p:pic>
        <p:nvPicPr>
          <p:cNvPr id="11" name="Obrázek 10" descr="NewDoc 22_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844356" y="4994856"/>
            <a:ext cx="1918022" cy="18631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PicsArt_1428135640076.jpg"/>
          <p:cNvPicPr>
            <a:picLocks noChangeAspect="1"/>
          </p:cNvPicPr>
          <p:nvPr/>
        </p:nvPicPr>
        <p:blipFill rotWithShape="1">
          <a:blip r:embed="rId6" cstate="print"/>
          <a:srcRect l="50694" t="41408"/>
          <a:stretch/>
        </p:blipFill>
        <p:spPr>
          <a:xfrm>
            <a:off x="10265778" y="2930327"/>
            <a:ext cx="1346576" cy="1371600"/>
          </a:xfrm>
          <a:prstGeom prst="rect">
            <a:avLst/>
          </a:prstGeom>
        </p:spPr>
      </p:pic>
      <p:pic>
        <p:nvPicPr>
          <p:cNvPr id="13" name="Obrázek 12" descr="PicsArt_1428135923556.jpg"/>
          <p:cNvPicPr>
            <a:picLocks noChangeAspect="1"/>
          </p:cNvPicPr>
          <p:nvPr/>
        </p:nvPicPr>
        <p:blipFill rotWithShape="1">
          <a:blip r:embed="rId7" cstate="print"/>
          <a:srcRect l="68420" b="73669"/>
          <a:stretch/>
        </p:blipFill>
        <p:spPr>
          <a:xfrm>
            <a:off x="8803367" y="234364"/>
            <a:ext cx="2135699" cy="1780674"/>
          </a:xfrm>
          <a:prstGeom prst="rect">
            <a:avLst/>
          </a:prstGeom>
        </p:spPr>
      </p:pic>
      <p:pic>
        <p:nvPicPr>
          <p:cNvPr id="15" name="Obrázek 14" descr="PicsArt_1428135640076.jpg"/>
          <p:cNvPicPr>
            <a:picLocks noChangeAspect="1"/>
          </p:cNvPicPr>
          <p:nvPr/>
        </p:nvPicPr>
        <p:blipFill rotWithShape="1">
          <a:blip r:embed="rId8" cstate="print"/>
          <a:srcRect t="69495" r="80358" b="10762"/>
          <a:stretch/>
        </p:blipFill>
        <p:spPr>
          <a:xfrm>
            <a:off x="314620" y="3329960"/>
            <a:ext cx="1806177" cy="1556084"/>
          </a:xfrm>
          <a:prstGeom prst="rect">
            <a:avLst/>
          </a:prstGeom>
        </p:spPr>
      </p:pic>
      <p:sp>
        <p:nvSpPr>
          <p:cNvPr id="2" name="Zaoblený obdélník 1"/>
          <p:cNvSpPr/>
          <p:nvPr/>
        </p:nvSpPr>
        <p:spPr>
          <a:xfrm>
            <a:off x="2766748" y="1749971"/>
            <a:ext cx="5863389" cy="2978841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jaře, na jaře, čáp jede v kočáře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Hej hopy, hej hopy, hej hopy hop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Čáp veze sluníčko, točí se kolečko,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Hej hopy, hej hopy, hej hopy hop.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8043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48496" y="4994857"/>
            <a:ext cx="7836795" cy="136516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50726" y="0"/>
            <a:ext cx="2962141" cy="1365161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PicsArt_1428136246438.jpg"/>
          <p:cNvPicPr>
            <a:picLocks noChangeAspect="1"/>
          </p:cNvPicPr>
          <p:nvPr/>
        </p:nvPicPr>
        <p:blipFill rotWithShape="1">
          <a:blip r:embed="rId2" cstate="print"/>
          <a:srcRect l="41711" t="7754" r="33605" b="64719"/>
          <a:stretch/>
        </p:blipFill>
        <p:spPr>
          <a:xfrm>
            <a:off x="5247524" y="-113651"/>
            <a:ext cx="1713589" cy="1549871"/>
          </a:xfrm>
          <a:prstGeom prst="rect">
            <a:avLst/>
          </a:prstGeom>
        </p:spPr>
      </p:pic>
      <p:pic>
        <p:nvPicPr>
          <p:cNvPr id="13" name="Obrázek 12" descr="PicsArt_1428135923556.jpg"/>
          <p:cNvPicPr>
            <a:picLocks noChangeAspect="1"/>
          </p:cNvPicPr>
          <p:nvPr/>
        </p:nvPicPr>
        <p:blipFill rotWithShape="1">
          <a:blip r:embed="rId3" cstate="print"/>
          <a:srcRect l="68420" b="73669"/>
          <a:stretch/>
        </p:blipFill>
        <p:spPr>
          <a:xfrm>
            <a:off x="8596097" y="0"/>
            <a:ext cx="2135699" cy="1780674"/>
          </a:xfrm>
          <a:prstGeom prst="rect">
            <a:avLst/>
          </a:prstGeom>
        </p:spPr>
      </p:pic>
      <p:pic>
        <p:nvPicPr>
          <p:cNvPr id="15" name="Obrázek 14" descr="PicsArt_1428135640076.jpg"/>
          <p:cNvPicPr>
            <a:picLocks noChangeAspect="1"/>
          </p:cNvPicPr>
          <p:nvPr/>
        </p:nvPicPr>
        <p:blipFill rotWithShape="1">
          <a:blip r:embed="rId4" cstate="print"/>
          <a:srcRect t="5790" r="45467" b="32336"/>
          <a:stretch/>
        </p:blipFill>
        <p:spPr>
          <a:xfrm>
            <a:off x="3114990" y="5189879"/>
            <a:ext cx="1567063" cy="1524001"/>
          </a:xfrm>
          <a:prstGeom prst="rect">
            <a:avLst/>
          </a:prstGeom>
        </p:spPr>
      </p:pic>
      <p:pic>
        <p:nvPicPr>
          <p:cNvPr id="17" name="Obrázek 16" descr="PicsArt_1428135923556.jpg"/>
          <p:cNvPicPr>
            <a:picLocks noChangeAspect="1"/>
          </p:cNvPicPr>
          <p:nvPr/>
        </p:nvPicPr>
        <p:blipFill rotWithShape="1">
          <a:blip r:embed="rId5" cstate="print"/>
          <a:srcRect l="72334" t="58354"/>
          <a:stretch/>
        </p:blipFill>
        <p:spPr>
          <a:xfrm>
            <a:off x="9593119" y="2601619"/>
            <a:ext cx="1871004" cy="2816439"/>
          </a:xfrm>
          <a:prstGeom prst="rect">
            <a:avLst/>
          </a:prstGeom>
        </p:spPr>
      </p:pic>
      <p:pic>
        <p:nvPicPr>
          <p:cNvPr id="18" name="Obrázek 17" descr="PicsArt_1428135923556.jpg"/>
          <p:cNvPicPr>
            <a:picLocks noChangeAspect="1"/>
          </p:cNvPicPr>
          <p:nvPr/>
        </p:nvPicPr>
        <p:blipFill rotWithShape="1">
          <a:blip r:embed="rId6" cstate="print"/>
          <a:srcRect l="73046" t="25619" b="48406"/>
          <a:stretch/>
        </p:blipFill>
        <p:spPr>
          <a:xfrm>
            <a:off x="509972" y="-6640"/>
            <a:ext cx="1822878" cy="1756611"/>
          </a:xfrm>
          <a:prstGeom prst="rect">
            <a:avLst/>
          </a:prstGeom>
        </p:spPr>
      </p:pic>
      <p:pic>
        <p:nvPicPr>
          <p:cNvPr id="19" name="Obrázek 18" descr="PicsArt_1428135923556.jpg"/>
          <p:cNvPicPr>
            <a:picLocks noChangeAspect="1"/>
          </p:cNvPicPr>
          <p:nvPr/>
        </p:nvPicPr>
        <p:blipFill rotWithShape="1">
          <a:blip r:embed="rId7" cstate="print"/>
          <a:srcRect l="23943" t="37717" r="56843" b="40223"/>
          <a:stretch/>
        </p:blipFill>
        <p:spPr>
          <a:xfrm>
            <a:off x="6905074" y="5356148"/>
            <a:ext cx="1299411" cy="1491916"/>
          </a:xfrm>
          <a:prstGeom prst="rect">
            <a:avLst/>
          </a:prstGeom>
        </p:spPr>
      </p:pic>
      <p:pic>
        <p:nvPicPr>
          <p:cNvPr id="20" name="Obrázek 19" descr="PicsArt_1428135923556.jpg"/>
          <p:cNvPicPr>
            <a:picLocks noChangeAspect="1"/>
          </p:cNvPicPr>
          <p:nvPr/>
        </p:nvPicPr>
        <p:blipFill rotWithShape="1">
          <a:blip r:embed="rId8" cstate="print"/>
          <a:srcRect t="60133" r="65738"/>
          <a:stretch/>
        </p:blipFill>
        <p:spPr>
          <a:xfrm>
            <a:off x="-165027" y="3009789"/>
            <a:ext cx="2317035" cy="2696123"/>
          </a:xfrm>
          <a:prstGeom prst="rect">
            <a:avLst/>
          </a:prstGeom>
        </p:spPr>
      </p:pic>
      <p:sp>
        <p:nvSpPr>
          <p:cNvPr id="21" name="Zaoblený obdélník 20"/>
          <p:cNvSpPr/>
          <p:nvPr/>
        </p:nvSpPr>
        <p:spPr>
          <a:xfrm>
            <a:off x="2766748" y="1749971"/>
            <a:ext cx="5863389" cy="2978841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Než vyroste kytička,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ejprve je maličká.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Roste, roste pomaličku,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ž vyroste ke sluníčku.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2345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48496" y="4994857"/>
            <a:ext cx="7836795" cy="136516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50726" y="0"/>
            <a:ext cx="2962141" cy="1365161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PicsArt_1428136246438.jpg"/>
          <p:cNvPicPr>
            <a:picLocks noChangeAspect="1"/>
          </p:cNvPicPr>
          <p:nvPr/>
        </p:nvPicPr>
        <p:blipFill rotWithShape="1">
          <a:blip r:embed="rId2" cstate="print"/>
          <a:srcRect l="41711" t="7754" r="33605" b="64719"/>
          <a:stretch/>
        </p:blipFill>
        <p:spPr>
          <a:xfrm>
            <a:off x="5247524" y="-113651"/>
            <a:ext cx="1713589" cy="1549871"/>
          </a:xfrm>
          <a:prstGeom prst="rect">
            <a:avLst/>
          </a:prstGeom>
        </p:spPr>
      </p:pic>
      <p:pic>
        <p:nvPicPr>
          <p:cNvPr id="11" name="Obrázek 10" descr="NewDoc 22_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25469" y="4994856"/>
            <a:ext cx="1918022" cy="18631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PicsArt_1428135640076.jpg"/>
          <p:cNvPicPr>
            <a:picLocks noChangeAspect="1"/>
          </p:cNvPicPr>
          <p:nvPr/>
        </p:nvPicPr>
        <p:blipFill rotWithShape="1">
          <a:blip r:embed="rId4" cstate="print"/>
          <a:srcRect l="50694" t="41408"/>
          <a:stretch/>
        </p:blipFill>
        <p:spPr>
          <a:xfrm>
            <a:off x="9769662" y="2801550"/>
            <a:ext cx="1346576" cy="1371600"/>
          </a:xfrm>
          <a:prstGeom prst="rect">
            <a:avLst/>
          </a:prstGeom>
        </p:spPr>
      </p:pic>
      <p:pic>
        <p:nvPicPr>
          <p:cNvPr id="13" name="Obrázek 12" descr="PicsArt_1428135923556.jpg"/>
          <p:cNvPicPr>
            <a:picLocks noChangeAspect="1"/>
          </p:cNvPicPr>
          <p:nvPr/>
        </p:nvPicPr>
        <p:blipFill rotWithShape="1">
          <a:blip r:embed="rId5" cstate="print"/>
          <a:srcRect l="68420" b="73669"/>
          <a:stretch/>
        </p:blipFill>
        <p:spPr>
          <a:xfrm>
            <a:off x="9104250" y="-30703"/>
            <a:ext cx="2135699" cy="1780674"/>
          </a:xfrm>
          <a:prstGeom prst="rect">
            <a:avLst/>
          </a:prstGeom>
        </p:spPr>
      </p:pic>
      <p:pic>
        <p:nvPicPr>
          <p:cNvPr id="14" name="Obrázek 13" descr="PicsArt_1428135640076.jpg"/>
          <p:cNvPicPr>
            <a:picLocks noChangeAspect="1"/>
          </p:cNvPicPr>
          <p:nvPr/>
        </p:nvPicPr>
        <p:blipFill rotWithShape="1">
          <a:blip r:embed="rId6" cstate="print"/>
          <a:srcRect l="63345" t="6582" r="-504" b="58435"/>
          <a:stretch/>
        </p:blipFill>
        <p:spPr>
          <a:xfrm>
            <a:off x="-354078" y="2885659"/>
            <a:ext cx="2763327" cy="2229858"/>
          </a:xfrm>
          <a:prstGeom prst="rect">
            <a:avLst/>
          </a:prstGeom>
        </p:spPr>
      </p:pic>
      <p:pic>
        <p:nvPicPr>
          <p:cNvPr id="15" name="Obrázek 14" descr="PicsArt_1428135640076.jpg"/>
          <p:cNvPicPr>
            <a:picLocks noChangeAspect="1"/>
          </p:cNvPicPr>
          <p:nvPr/>
        </p:nvPicPr>
        <p:blipFill rotWithShape="1">
          <a:blip r:embed="rId7" cstate="print"/>
          <a:srcRect t="69495" r="80358" b="10762"/>
          <a:stretch/>
        </p:blipFill>
        <p:spPr>
          <a:xfrm>
            <a:off x="558504" y="50386"/>
            <a:ext cx="2399407" cy="2067172"/>
          </a:xfrm>
          <a:prstGeom prst="rect">
            <a:avLst/>
          </a:prstGeom>
        </p:spPr>
      </p:pic>
      <p:pic>
        <p:nvPicPr>
          <p:cNvPr id="16" name="Obrázek 15" descr="PicsArt_1428135640076.jpg"/>
          <p:cNvPicPr>
            <a:picLocks noChangeAspect="1"/>
          </p:cNvPicPr>
          <p:nvPr/>
        </p:nvPicPr>
        <p:blipFill rotWithShape="1">
          <a:blip r:embed="rId8" cstate="print"/>
          <a:srcRect t="5790" r="45467" b="32336"/>
          <a:stretch/>
        </p:blipFill>
        <p:spPr>
          <a:xfrm>
            <a:off x="3067451" y="5045588"/>
            <a:ext cx="1567063" cy="1524001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2766748" y="1749971"/>
            <a:ext cx="6264957" cy="2978841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Koulela se ze dvora, takhle velká brambora,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Neviděla, neslyšela, že na ní padá závora.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Kam koukáš ty závoro,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tebe ty bramboro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Kdyby tady projel vlak, byl by z tebe bramborák.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0608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48496" y="4994857"/>
            <a:ext cx="7836795" cy="136516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50726" y="0"/>
            <a:ext cx="2962141" cy="1365161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icsArt_1428136246438.jpg"/>
          <p:cNvPicPr>
            <a:picLocks noChangeAspect="1"/>
          </p:cNvPicPr>
          <p:nvPr/>
        </p:nvPicPr>
        <p:blipFill rotWithShape="1">
          <a:blip r:embed="rId2" cstate="print"/>
          <a:srcRect l="-4040" t="60288" r="58289"/>
          <a:stretch/>
        </p:blipFill>
        <p:spPr>
          <a:xfrm>
            <a:off x="2905369" y="5209146"/>
            <a:ext cx="2342155" cy="1648854"/>
          </a:xfrm>
          <a:prstGeom prst="rect">
            <a:avLst/>
          </a:prstGeom>
        </p:spPr>
      </p:pic>
      <p:pic>
        <p:nvPicPr>
          <p:cNvPr id="7" name="Obrázek 6" descr="PicsArt_1428136246438.jpg"/>
          <p:cNvPicPr>
            <a:picLocks noChangeAspect="1"/>
          </p:cNvPicPr>
          <p:nvPr/>
        </p:nvPicPr>
        <p:blipFill rotWithShape="1">
          <a:blip r:embed="rId3" cstate="print"/>
          <a:srcRect l="41711" t="7754" r="33605" b="64719"/>
          <a:stretch/>
        </p:blipFill>
        <p:spPr>
          <a:xfrm>
            <a:off x="5247524" y="-113651"/>
            <a:ext cx="1713589" cy="1549871"/>
          </a:xfrm>
          <a:prstGeom prst="rect">
            <a:avLst/>
          </a:prstGeom>
        </p:spPr>
      </p:pic>
      <p:pic>
        <p:nvPicPr>
          <p:cNvPr id="11" name="Obrázek 10" descr="NewDoc 22_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25469" y="4994856"/>
            <a:ext cx="1918022" cy="18631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PicsArt_1428135640076.jpg"/>
          <p:cNvPicPr>
            <a:picLocks noChangeAspect="1"/>
          </p:cNvPicPr>
          <p:nvPr/>
        </p:nvPicPr>
        <p:blipFill rotWithShape="1">
          <a:blip r:embed="rId5" cstate="print"/>
          <a:srcRect l="50694" t="41408"/>
          <a:stretch/>
        </p:blipFill>
        <p:spPr>
          <a:xfrm>
            <a:off x="9769662" y="2801550"/>
            <a:ext cx="1346576" cy="1371600"/>
          </a:xfrm>
          <a:prstGeom prst="rect">
            <a:avLst/>
          </a:prstGeom>
        </p:spPr>
      </p:pic>
      <p:pic>
        <p:nvPicPr>
          <p:cNvPr id="13" name="Obrázek 12" descr="PicsArt_1428135923556.jpg"/>
          <p:cNvPicPr>
            <a:picLocks noChangeAspect="1"/>
          </p:cNvPicPr>
          <p:nvPr/>
        </p:nvPicPr>
        <p:blipFill rotWithShape="1">
          <a:blip r:embed="rId6" cstate="print"/>
          <a:srcRect l="68420" b="73669"/>
          <a:stretch/>
        </p:blipFill>
        <p:spPr>
          <a:xfrm>
            <a:off x="8980539" y="85295"/>
            <a:ext cx="2135699" cy="1780674"/>
          </a:xfrm>
          <a:prstGeom prst="rect">
            <a:avLst/>
          </a:prstGeom>
        </p:spPr>
      </p:pic>
      <p:pic>
        <p:nvPicPr>
          <p:cNvPr id="14" name="Obrázek 13" descr="PicsArt_1428135640076.jpg"/>
          <p:cNvPicPr>
            <a:picLocks noChangeAspect="1"/>
          </p:cNvPicPr>
          <p:nvPr/>
        </p:nvPicPr>
        <p:blipFill rotWithShape="1">
          <a:blip r:embed="rId7" cstate="print"/>
          <a:srcRect l="63345" t="6582" r="-504" b="58435"/>
          <a:stretch/>
        </p:blipFill>
        <p:spPr>
          <a:xfrm>
            <a:off x="-354078" y="2885659"/>
            <a:ext cx="2763327" cy="2229858"/>
          </a:xfrm>
          <a:prstGeom prst="rect">
            <a:avLst/>
          </a:prstGeom>
        </p:spPr>
      </p:pic>
      <p:pic>
        <p:nvPicPr>
          <p:cNvPr id="15" name="Obrázek 14" descr="NewDoc 22_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69263" y="324231"/>
            <a:ext cx="2958465" cy="15068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Zaoblený obdélník 15"/>
          <p:cNvSpPr/>
          <p:nvPr/>
        </p:nvSpPr>
        <p:spPr>
          <a:xfrm>
            <a:off x="2766748" y="1749971"/>
            <a:ext cx="5863389" cy="2978841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Sněží, </a:t>
            </a:r>
            <a:r>
              <a:rPr lang="cs-CZ" sz="2400" dirty="0" err="1" smtClean="0">
                <a:solidFill>
                  <a:schemeClr val="tx1"/>
                </a:solidFill>
              </a:rPr>
              <a:t>sněží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mráz kolem běží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Zima je kočičce, hřbet se jí ježí.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Fouká, fouká bílá je louka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Zima je pejskovi, ke kamnům kouká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3995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1628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(příroda</a:t>
            </a:r>
            <a:r>
              <a:rPr lang="cs-CZ" dirty="0" smtClean="0"/>
              <a:t>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přiřazují typické znaky ročních období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poznají roční období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základě veršíků, děti vyhledávají typické znaky pro dané roční období.</a:t>
            </a:r>
          </a:p>
          <a:p>
            <a:r>
              <a:rPr lang="cs-CZ" dirty="0" smtClean="0"/>
              <a:t>Používají elektronickou tužku.</a:t>
            </a:r>
          </a:p>
          <a:p>
            <a:r>
              <a:rPr lang="cs-CZ" dirty="0" smtClean="0"/>
              <a:t>Jako zpětná vazba </a:t>
            </a:r>
            <a:r>
              <a:rPr lang="cs-CZ" dirty="0" smtClean="0"/>
              <a:t>může </a:t>
            </a:r>
            <a:r>
              <a:rPr lang="cs-CZ" dirty="0" smtClean="0"/>
              <a:t>sloužit přiřazená animace k jednotlivým obrázkům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333</Words>
  <Application>Microsoft Office PowerPoint</Application>
  <PresentationFormat>Vlastní</PresentationFormat>
  <Paragraphs>70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Rok ve verších</vt:lpstr>
      <vt:lpstr>Snímek 2</vt:lpstr>
      <vt:lpstr>Snímek 3</vt:lpstr>
      <vt:lpstr>Snímek 4</vt:lpstr>
      <vt:lpstr>Snímek 5</vt:lpstr>
      <vt:lpstr>Použité zdroje</vt:lpstr>
      <vt:lpstr>Metodický pokyn Integrovaný blok: (příroda)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BRAMBORA</dc:title>
  <dc:creator/>
  <cp:lastModifiedBy/>
  <cp:revision>2</cp:revision>
  <dcterms:created xsi:type="dcterms:W3CDTF">2014-08-05T12:38:58Z</dcterms:created>
  <dcterms:modified xsi:type="dcterms:W3CDTF">2015-06-18T08:09:17Z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