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comments/comment5.xml" ContentType="application/vnd.openxmlformats-officedocument.presentationml.comment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6"/>
  </p:notesMasterIdLst>
  <p:handoutMasterIdLst>
    <p:handoutMasterId r:id="rId17"/>
  </p:handoutMasterIdLst>
  <p:sldIdLst>
    <p:sldId id="272" r:id="rId3"/>
    <p:sldId id="284" r:id="rId4"/>
    <p:sldId id="285" r:id="rId5"/>
    <p:sldId id="286" r:id="rId6"/>
    <p:sldId id="287" r:id="rId7"/>
    <p:sldId id="288" r:id="rId8"/>
    <p:sldId id="275" r:id="rId9"/>
    <p:sldId id="276" r:id="rId10"/>
    <p:sldId id="277" r:id="rId11"/>
    <p:sldId id="278" r:id="rId12"/>
    <p:sldId id="279" r:id="rId13"/>
    <p:sldId id="280" r:id="rId14"/>
    <p:sldId id="28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utor" initials="A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FF"/>
    <a:srgbClr val="FEF9E5"/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>
        <p:scale>
          <a:sx n="80" d="100"/>
          <a:sy n="80" d="100"/>
        </p:scale>
        <p:origin x="-324" y="-55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commentAuthors" Target="commentAuthors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18.6.2015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18.6.2015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007232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212942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1673163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9001716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6234711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801833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5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Pohyb </a:t>
            </a:r>
            <a:r>
              <a:rPr lang="cs-CZ" sz="3600" b="0" i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ve vesmíru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err="1" smtClean="0"/>
              <a:t>Grafomotorika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rgbClr val="0070C0"/>
            </a:gs>
            <a:gs pos="39500">
              <a:srgbClr val="002060"/>
            </a:gs>
            <a:gs pos="0">
              <a:schemeClr val="tx1"/>
            </a:gs>
            <a:gs pos="79000">
              <a:srgbClr val="0070C0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Obdélník 1"/>
          <p:cNvSpPr/>
          <p:nvPr/>
        </p:nvSpPr>
        <p:spPr>
          <a:xfrm>
            <a:off x="3218213" y="4916384"/>
            <a:ext cx="5391397" cy="154881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4456090" y="1893194"/>
            <a:ext cx="3090930" cy="2562896"/>
          </a:xfrm>
          <a:prstGeom prst="ellipse">
            <a:avLst/>
          </a:prstGeom>
          <a:noFill/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747753" y="1197735"/>
            <a:ext cx="4430332" cy="3889419"/>
          </a:xfrm>
          <a:prstGeom prst="ellipse">
            <a:avLst/>
          </a:prstGeom>
          <a:noFill/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Slunce 7"/>
          <p:cNvSpPr/>
          <p:nvPr/>
        </p:nvSpPr>
        <p:spPr>
          <a:xfrm>
            <a:off x="4894169" y="2324764"/>
            <a:ext cx="2279561" cy="1709545"/>
          </a:xfrm>
          <a:prstGeom prst="sun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path path="circle">
              <a:fillToRect t="100000" r="100000"/>
            </a:path>
            <a:tileRect l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2550017" y="489397"/>
            <a:ext cx="6735651" cy="5357611"/>
          </a:xfrm>
          <a:prstGeom prst="ellipse">
            <a:avLst/>
          </a:prstGeom>
          <a:noFill/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313645" y="0"/>
            <a:ext cx="9247031" cy="6858000"/>
          </a:xfrm>
          <a:prstGeom prst="ellipse">
            <a:avLst/>
          </a:prstGeom>
          <a:noFill/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2561391" y="1590540"/>
            <a:ext cx="656822" cy="605307"/>
          </a:xfrm>
          <a:prstGeom prst="ellipse">
            <a:avLst/>
          </a:prstGeom>
          <a:gradFill flip="none" rotWithShape="1">
            <a:gsLst>
              <a:gs pos="0">
                <a:srgbClr val="0070C0">
                  <a:shade val="30000"/>
                  <a:satMod val="115000"/>
                </a:srgbClr>
              </a:gs>
              <a:gs pos="50000">
                <a:srgbClr val="0070C0">
                  <a:shade val="67500"/>
                  <a:satMod val="115000"/>
                </a:srgbClr>
              </a:gs>
              <a:gs pos="100000">
                <a:srgbClr val="0070C0">
                  <a:shade val="100000"/>
                  <a:satMod val="115000"/>
                </a:srgbClr>
              </a:gs>
            </a:gsLst>
            <a:lin ang="81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1873959" y="5087154"/>
            <a:ext cx="572944" cy="517999"/>
          </a:xfrm>
          <a:prstGeom prst="ellipse">
            <a:avLst/>
          </a:prstGeom>
          <a:gradFill flip="none" rotWithShape="1">
            <a:gsLst>
              <a:gs pos="0">
                <a:srgbClr val="00B0F0">
                  <a:shade val="30000"/>
                  <a:satMod val="115000"/>
                </a:srgbClr>
              </a:gs>
              <a:gs pos="50000">
                <a:srgbClr val="00B0F0">
                  <a:shade val="67500"/>
                  <a:satMod val="115000"/>
                </a:srgbClr>
              </a:gs>
              <a:gs pos="100000">
                <a:srgbClr val="00B0F0">
                  <a:shade val="100000"/>
                  <a:satMod val="115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7043908" y="3271234"/>
            <a:ext cx="773567" cy="763075"/>
          </a:xfrm>
          <a:prstGeom prst="ellipse">
            <a:avLst/>
          </a:prstGeom>
          <a:gradFill flip="none" rotWithShape="1">
            <a:gsLst>
              <a:gs pos="0">
                <a:schemeClr val="accent5">
                  <a:lumMod val="75000"/>
                  <a:shade val="30000"/>
                  <a:satMod val="115000"/>
                </a:schemeClr>
              </a:gs>
              <a:gs pos="50000">
                <a:schemeClr val="accent5">
                  <a:lumMod val="75000"/>
                  <a:shade val="67500"/>
                  <a:satMod val="115000"/>
                </a:schemeClr>
              </a:gs>
              <a:gs pos="100000">
                <a:schemeClr val="accent5">
                  <a:lumMod val="75000"/>
                  <a:shade val="100000"/>
                  <a:satMod val="11500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5378884" y="882202"/>
            <a:ext cx="725702" cy="631191"/>
          </a:xfrm>
          <a:prstGeom prst="ellipse">
            <a:avLst/>
          </a:prstGeom>
          <a:gradFill flip="none" rotWithShape="1">
            <a:gsLst>
              <a:gs pos="0">
                <a:srgbClr val="7030A0">
                  <a:shade val="30000"/>
                  <a:satMod val="115000"/>
                </a:srgbClr>
              </a:gs>
              <a:gs pos="50000">
                <a:srgbClr val="7030A0">
                  <a:shade val="67500"/>
                  <a:satMod val="115000"/>
                </a:srgbClr>
              </a:gs>
              <a:gs pos="100000">
                <a:srgbClr val="7030A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005940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tx1"/>
            </a:gs>
            <a:gs pos="54000">
              <a:srgbClr val="002060"/>
            </a:gs>
            <a:gs pos="99000">
              <a:srgbClr val="00B0F0"/>
            </a:gs>
          </a:gsLst>
          <a:path path="circle">
            <a:fillToRect r="100000" b="100000"/>
          </a:path>
          <a:tileRect l="-100000" t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Obdélník 1"/>
          <p:cNvSpPr/>
          <p:nvPr/>
        </p:nvSpPr>
        <p:spPr>
          <a:xfrm>
            <a:off x="3218213" y="4916384"/>
            <a:ext cx="5391397" cy="159864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" name="Skupina 4"/>
          <p:cNvGrpSpPr/>
          <p:nvPr/>
        </p:nvGrpSpPr>
        <p:grpSpPr>
          <a:xfrm>
            <a:off x="-4096457" y="5455652"/>
            <a:ext cx="3599645" cy="1901494"/>
            <a:chOff x="0" y="257228"/>
            <a:chExt cx="3599645" cy="1901494"/>
          </a:xfrm>
        </p:grpSpPr>
        <p:sp>
          <p:nvSpPr>
            <p:cNvPr id="8" name="Slunce 7"/>
            <p:cNvSpPr/>
            <p:nvPr/>
          </p:nvSpPr>
          <p:spPr>
            <a:xfrm>
              <a:off x="1320084" y="257228"/>
              <a:ext cx="2279561" cy="1709545"/>
            </a:xfrm>
            <a:prstGeom prst="sun">
              <a:avLst/>
            </a:prstGeom>
            <a:gradFill flip="none" rotWithShape="1">
              <a:gsLst>
                <a:gs pos="0">
                  <a:schemeClr val="accent1">
                    <a:shade val="30000"/>
                    <a:satMod val="115000"/>
                  </a:schemeClr>
                </a:gs>
                <a:gs pos="50000">
                  <a:schemeClr val="accent1">
                    <a:shade val="67500"/>
                    <a:satMod val="115000"/>
                  </a:schemeClr>
                </a:gs>
                <a:gs pos="100000">
                  <a:schemeClr val="accent1">
                    <a:shade val="100000"/>
                    <a:satMod val="115000"/>
                  </a:schemeClr>
                </a:gs>
              </a:gsLst>
              <a:path path="circle">
                <a:fillToRect t="100000" r="100000"/>
              </a:path>
              <a:tileRect l="-100000" b="-100000"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Šikmý pruh 3"/>
            <p:cNvSpPr/>
            <p:nvPr/>
          </p:nvSpPr>
          <p:spPr>
            <a:xfrm>
              <a:off x="0" y="1316604"/>
              <a:ext cx="2041302" cy="231568"/>
            </a:xfrm>
            <a:prstGeom prst="diagStrip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5" name="Šikmý pruh 14"/>
            <p:cNvSpPr/>
            <p:nvPr/>
          </p:nvSpPr>
          <p:spPr>
            <a:xfrm rot="21067426">
              <a:off x="5520" y="1474612"/>
              <a:ext cx="2073981" cy="334153"/>
            </a:xfrm>
            <a:prstGeom prst="diagStrip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6" name="Šikmý pruh 15"/>
            <p:cNvSpPr/>
            <p:nvPr/>
          </p:nvSpPr>
          <p:spPr>
            <a:xfrm rot="19250472" flipV="1">
              <a:off x="91819" y="1935655"/>
              <a:ext cx="1749061" cy="223067"/>
            </a:xfrm>
            <a:prstGeom prst="diagStrip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7" name="Šikmý pruh 16"/>
            <p:cNvSpPr/>
            <p:nvPr/>
          </p:nvSpPr>
          <p:spPr>
            <a:xfrm rot="20606825">
              <a:off x="30718" y="1717870"/>
              <a:ext cx="1877589" cy="285019"/>
            </a:xfrm>
            <a:prstGeom prst="diagStrip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sp>
        <p:nvSpPr>
          <p:cNvPr id="19" name="Pěticípá hvězda 18"/>
          <p:cNvSpPr/>
          <p:nvPr/>
        </p:nvSpPr>
        <p:spPr>
          <a:xfrm>
            <a:off x="940904" y="344557"/>
            <a:ext cx="463826" cy="50358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Pěticípá hvězda 19"/>
          <p:cNvSpPr/>
          <p:nvPr/>
        </p:nvSpPr>
        <p:spPr>
          <a:xfrm>
            <a:off x="2164772" y="371062"/>
            <a:ext cx="463826" cy="50358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Pěticípá hvězda 20"/>
          <p:cNvSpPr/>
          <p:nvPr/>
        </p:nvSpPr>
        <p:spPr>
          <a:xfrm>
            <a:off x="3173896" y="1252330"/>
            <a:ext cx="463826" cy="50358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Pěticípá hvězda 21"/>
          <p:cNvSpPr/>
          <p:nvPr/>
        </p:nvSpPr>
        <p:spPr>
          <a:xfrm>
            <a:off x="563217" y="1577010"/>
            <a:ext cx="463826" cy="50358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Pěticípá hvězda 22"/>
          <p:cNvSpPr/>
          <p:nvPr/>
        </p:nvSpPr>
        <p:spPr>
          <a:xfrm>
            <a:off x="10096952" y="4267048"/>
            <a:ext cx="463826" cy="50358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Pěticípá hvězda 23"/>
          <p:cNvSpPr/>
          <p:nvPr/>
        </p:nvSpPr>
        <p:spPr>
          <a:xfrm>
            <a:off x="6877877" y="1848679"/>
            <a:ext cx="463826" cy="50358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Pěticípá hvězda 24"/>
          <p:cNvSpPr/>
          <p:nvPr/>
        </p:nvSpPr>
        <p:spPr>
          <a:xfrm>
            <a:off x="5399056" y="3904039"/>
            <a:ext cx="463826" cy="50358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Pěticípá hvězda 25"/>
          <p:cNvSpPr/>
          <p:nvPr/>
        </p:nvSpPr>
        <p:spPr>
          <a:xfrm>
            <a:off x="3574171" y="344557"/>
            <a:ext cx="463826" cy="50358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Pěticípá hvězda 26"/>
          <p:cNvSpPr/>
          <p:nvPr/>
        </p:nvSpPr>
        <p:spPr>
          <a:xfrm>
            <a:off x="1350361" y="4583821"/>
            <a:ext cx="463826" cy="50358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Pěticípá hvězda 27"/>
          <p:cNvSpPr/>
          <p:nvPr/>
        </p:nvSpPr>
        <p:spPr>
          <a:xfrm>
            <a:off x="3637722" y="4770630"/>
            <a:ext cx="463826" cy="50358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Pěticípá hvězda 28"/>
          <p:cNvSpPr/>
          <p:nvPr/>
        </p:nvSpPr>
        <p:spPr>
          <a:xfrm>
            <a:off x="563217" y="5591901"/>
            <a:ext cx="463826" cy="50358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Pěticípá hvězda 29"/>
          <p:cNvSpPr/>
          <p:nvPr/>
        </p:nvSpPr>
        <p:spPr>
          <a:xfrm>
            <a:off x="7904921" y="4194141"/>
            <a:ext cx="463826" cy="50358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Pěticípá hvězda 30"/>
          <p:cNvSpPr/>
          <p:nvPr/>
        </p:nvSpPr>
        <p:spPr>
          <a:xfrm>
            <a:off x="5160517" y="602975"/>
            <a:ext cx="463826" cy="50358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Pěticípá hvězda 31"/>
          <p:cNvSpPr/>
          <p:nvPr/>
        </p:nvSpPr>
        <p:spPr>
          <a:xfrm>
            <a:off x="7083286" y="5455652"/>
            <a:ext cx="463826" cy="50358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Pěticípá hvězda 32"/>
          <p:cNvSpPr/>
          <p:nvPr/>
        </p:nvSpPr>
        <p:spPr>
          <a:xfrm>
            <a:off x="7673008" y="371062"/>
            <a:ext cx="463826" cy="50358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Pěticípá hvězda 33"/>
          <p:cNvSpPr/>
          <p:nvPr/>
        </p:nvSpPr>
        <p:spPr>
          <a:xfrm>
            <a:off x="10786064" y="4790508"/>
            <a:ext cx="463826" cy="50358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Pěticípá hvězda 34"/>
          <p:cNvSpPr/>
          <p:nvPr/>
        </p:nvSpPr>
        <p:spPr>
          <a:xfrm>
            <a:off x="10560778" y="1000539"/>
            <a:ext cx="463826" cy="50358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louk 35"/>
          <p:cNvSpPr/>
          <p:nvPr/>
        </p:nvSpPr>
        <p:spPr>
          <a:xfrm rot="17895095">
            <a:off x="3961935" y="-1763856"/>
            <a:ext cx="10794453" cy="20329742"/>
          </a:xfrm>
          <a:prstGeom prst="arc">
            <a:avLst/>
          </a:prstGeom>
          <a:ln w="5715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2565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25E-6 -0.00857 L 1.25E-6 -0.00834 C 0.00885 -0.04097 0.0194 -0.0713 0.02656 -0.10579 C 0.03138 -0.12894 0.02851 -0.11644 0.03594 -0.14329 C 0.03698 -0.14699 0.03776 -0.15139 0.03906 -0.1544 L 0.05156 -0.18426 C 0.05312 -0.18797 0.05443 -0.19283 0.05625 -0.1956 C 0.05781 -0.19815 0.05963 -0.2 0.06094 -0.20301 C 0.075 -0.23658 0.06172 -0.20903 0.07031 -0.23287 C 0.07226 -0.23843 0.07435 -0.24352 0.07656 -0.24792 C 0.07799 -0.25093 0.07982 -0.25255 0.08125 -0.25533 C 0.08307 -0.2588 0.08424 -0.26343 0.08594 -0.26667 C 0.08737 -0.26968 0.08906 -0.2713 0.09062 -0.27408 C 0.09232 -0.27755 0.09349 -0.28241 0.09531 -0.28519 C 0.09713 -0.28866 0.09974 -0.28935 0.10143 -0.29283 C 0.10495 -0.29954 0.10716 -0.30949 0.11081 -0.31505 C 0.11549 -0.32269 0.11992 -0.33172 0.125 -0.3375 L 0.1375 -0.35255 C 0.13958 -0.35509 0.1418 -0.35718 0.14375 -0.35996 C 0.14531 -0.3625 0.14687 -0.36459 0.14831 -0.36736 C 0.15469 -0.38033 0.15156 -0.3794 0.15937 -0.38982 C 0.16328 -0.39584 0.16797 -0.39884 0.17187 -0.40486 C 0.18034 -0.41852 0.17487 -0.41042 0.18906 -0.42732 C 0.19114 -0.42986 0.1931 -0.4331 0.19531 -0.43472 C 0.19687 -0.43588 0.19844 -0.43704 0.2 -0.43843 C 0.20417 -0.44306 0.20807 -0.45 0.21224 -0.45347 C 0.21406 -0.45463 0.21562 -0.45556 0.21706 -0.45718 C 0.22031 -0.46065 0.22344 -0.46435 0.22643 -0.46829 C 0.23372 -0.47801 0.22877 -0.47523 0.23724 -0.48334 C 0.24049 -0.48634 0.24375 -0.48797 0.24661 -0.49074 L 0.26549 -0.5132 C 0.26771 -0.51574 0.26953 -0.51968 0.27174 -0.5206 L 0.27969 -0.52454 L 0.29219 -0.53935 C 0.29427 -0.5419 0.29622 -0.54491 0.29844 -0.54676 C 0.30364 -0.55185 0.30911 -0.55533 0.31406 -0.56181 C 0.31549 -0.56389 0.3276 -0.58102 0.33125 -0.58426 C 0.3332 -0.58611 0.33542 -0.58681 0.3375 -0.58797 C 0.3401 -0.59167 0.34258 -0.59607 0.34518 -0.59931 C 0.34909 -0.60394 0.35221 -0.60324 0.35625 -0.60672 C 0.35833 -0.6088 0.36029 -0.61227 0.3625 -0.61412 C 0.36706 -0.61852 0.37174 -0.62246 0.37643 -0.62547 C 0.3806 -0.62778 0.38502 -0.62917 0.38906 -0.63287 C 0.39909 -0.64283 0.39401 -0.63912 0.40443 -0.64398 C 0.41953 -0.66204 0.4125 -0.65672 0.42474 -0.66273 C 0.43034 -0.66922 0.43307 -0.67292 0.43906 -0.67778 C 0.44088 -0.67963 0.4431 -0.68056 0.44518 -0.68148 C 0.45026 -0.68426 0.4556 -0.68704 0.46094 -0.68889 C 0.4638 -0.69005 0.46719 -0.69144 0.47031 -0.69259 C 0.47239 -0.69398 0.47435 -0.69537 0.47656 -0.6963 C 0.48164 -0.69908 0.48672 -0.70209 0.49206 -0.70394 C 0.49518 -0.70509 0.49844 -0.70625 0.50143 -0.70764 C 0.50364 -0.7088 0.50547 -0.71042 0.50781 -0.71134 C 0.51081 -0.71297 0.51406 -0.71389 0.51719 -0.71505 C 0.53463 -0.72338 0.50625 -0.71482 0.54062 -0.72616 C 0.56029 -0.7331 0.58008 -0.73935 0.6 -0.74491 C 0.61198 -0.74861 0.63086 -0.75093 0.64206 -0.75232 L 0.71081 -0.74121 C 0.72682 -0.73843 0.71654 -0.73912 0.72812 -0.7338 C 0.73476 -0.73102 0.74036 -0.73056 0.74687 -0.72616 C 0.74987 -0.72431 0.75299 -0.72037 0.75625 -0.71875 C 0.76185 -0.71667 0.76771 -0.71621 0.77344 -0.71505 L 0.78125 -0.71134 C 0.78424 -0.71019 0.7875 -0.70972 0.79049 -0.70764 C 0.7931 -0.70602 0.79557 -0.70162 0.79831 -0.7 C 0.80299 -0.69792 0.80781 -0.69815 0.81237 -0.6963 C 0.82305 -0.69306 0.81823 -0.69259 0.82969 -0.68519 C 0.83203 -0.68357 0.83489 -0.68334 0.8375 -0.68148 C 0.84271 -0.67824 0.84792 -0.67431 0.85299 -0.67014 C 0.8625 -0.66297 0.87187 -0.65556 0.88125 -0.64769 C 0.88854 -0.6419 0.8957 -0.63542 0.90312 -0.62917 C 0.90755 -0.62547 0.91237 -0.62153 0.91706 -0.61783 C 0.93281 -0.60533 0.93502 -0.60324 0.95312 -0.59167 C 0.9556 -0.59005 0.9582 -0.58912 0.96081 -0.58797 L 1.00924 -0.53565 C 1.01146 -0.53357 1.01341 -0.53009 1.01562 -0.52824 C 1.03867 -0.50972 1.01732 -0.53357 1.04219 -0.50949 C 1.05547 -0.49676 1.07448 -0.47639 1.08906 -0.46088 C 1.09375 -0.45602 1.09831 -0.45023 1.10312 -0.44607 C 1.10729 -0.44213 1.11133 -0.43843 1.11562 -0.43472 C 1.12018 -0.43102 1.125 -0.42824 1.12969 -0.42361 C 1.13398 -0.41945 1.13802 -0.41412 1.14219 -0.40857 C 1.15677 -0.38889 1.17786 -0.35417 1.19375 -0.34121 C 1.19935 -0.33704 1.19961 -0.33704 1.20612 -0.33009 C 1.21094 -0.32547 1.21575 -0.32107 1.22031 -0.31505 C 1.22252 -0.31227 1.22435 -0.30741 1.22656 -0.30394 C 1.22851 -0.30116 1.23073 -0.29954 1.23281 -0.29653 C 1.23698 -0.29051 1.24088 -0.2838 1.24531 -0.27778 C 1.24674 -0.27593 1.24844 -0.27593 1.25 -0.27408 C 1.25417 -0.26968 1.25833 -0.26412 1.2625 -0.25903 C 1.26549 -0.25533 1.26849 -0.2507 1.27187 -0.24792 C 1.27331 -0.24653 1.275 -0.2456 1.27656 -0.24422 C 1.28359 -0.23704 1.29414 -0.22084 1.29844 -0.21042 C 1.30729 -0.18935 1.30273 -0.19468 1.31094 -0.18797 C 1.31354 -0.1831 1.31588 -0.17755 1.31875 -0.17315 C 1.32005 -0.1713 1.322 -0.17153 1.32344 -0.16945 C 1.32877 -0.16158 1.33359 -0.15139 1.33906 -0.14329 C 1.34036 -0.14144 1.34219 -0.14144 1.34362 -0.13959 C 1.34635 -0.13634 1.34909 -0.13264 1.35143 -0.12824 C 1.35325 -0.12523 1.35443 -0.12037 1.35625 -0.11713 C 1.36575 -0.09954 1.36328 -0.10625 1.37187 -0.09468 C 1.37943 -0.08472 1.38646 -0.07246 1.39375 -0.06111 C 1.40885 -0.03704 1.38099 -0.08241 1.40781 -0.03102 C 1.4095 -0.02778 1.41211 -0.02709 1.41406 -0.02384 C 1.41575 -0.02084 1.41693 -0.01574 1.41875 -0.0125 C 1.42018 -0.00972 1.42187 -0.00764 1.42344 -0.00486 C 1.42552 -0.00162 1.42747 0.00278 1.42956 0.00625 C 1.43164 0.00903 1.43385 0.01088 1.43594 0.01366 C 1.44909 0.03148 1.43424 0.01342 1.44375 0.02477 L 1.43164 0.02222 " pathEditMode="relative" rAng="0" ptsTypes="AAAAAAAAAAAAAAAAAAAAAAAAAAAAAAAAAAAAAAAAAAAAAAAAAAAAAAAAAAAAAAAAAAAAAAAAAAAAAAAAAAAAAAAAAAAAAAAAAAAAAAAAAAAAAA">
                                      <p:cBhvr>
                                        <p:cTn id="6" dur="7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2188" y="-355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7000"/>
                            </p:stCondLst>
                            <p:childTnLst>
                              <p:par>
                                <p:cTn id="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4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1"/>
            </a:gs>
            <a:gs pos="66000">
              <a:srgbClr val="002060"/>
            </a:gs>
            <a:gs pos="93000">
              <a:srgbClr val="0070C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Obdélník 1"/>
          <p:cNvSpPr/>
          <p:nvPr/>
        </p:nvSpPr>
        <p:spPr>
          <a:xfrm>
            <a:off x="3218213" y="4916384"/>
            <a:ext cx="5391397" cy="159864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Pěticípá hvězda 18"/>
          <p:cNvSpPr/>
          <p:nvPr/>
        </p:nvSpPr>
        <p:spPr>
          <a:xfrm>
            <a:off x="940904" y="344557"/>
            <a:ext cx="463826" cy="50358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Pěticípá hvězda 19"/>
          <p:cNvSpPr/>
          <p:nvPr/>
        </p:nvSpPr>
        <p:spPr>
          <a:xfrm>
            <a:off x="2235702" y="3645834"/>
            <a:ext cx="463826" cy="50358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Pěticípá hvězda 20"/>
          <p:cNvSpPr/>
          <p:nvPr/>
        </p:nvSpPr>
        <p:spPr>
          <a:xfrm>
            <a:off x="3173896" y="1252330"/>
            <a:ext cx="463826" cy="50358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Pěticípá hvězda 21"/>
          <p:cNvSpPr/>
          <p:nvPr/>
        </p:nvSpPr>
        <p:spPr>
          <a:xfrm>
            <a:off x="563217" y="1577010"/>
            <a:ext cx="463826" cy="50358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Pěticípá hvězda 22"/>
          <p:cNvSpPr/>
          <p:nvPr/>
        </p:nvSpPr>
        <p:spPr>
          <a:xfrm>
            <a:off x="10096952" y="4267048"/>
            <a:ext cx="463826" cy="50358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Pěticípá hvězda 23"/>
          <p:cNvSpPr/>
          <p:nvPr/>
        </p:nvSpPr>
        <p:spPr>
          <a:xfrm>
            <a:off x="6877877" y="1848679"/>
            <a:ext cx="463826" cy="50358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Pěticípá hvězda 24"/>
          <p:cNvSpPr/>
          <p:nvPr/>
        </p:nvSpPr>
        <p:spPr>
          <a:xfrm>
            <a:off x="5399056" y="3904039"/>
            <a:ext cx="463826" cy="50358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Pěticípá hvězda 25"/>
          <p:cNvSpPr/>
          <p:nvPr/>
        </p:nvSpPr>
        <p:spPr>
          <a:xfrm>
            <a:off x="3574171" y="344557"/>
            <a:ext cx="463826" cy="50358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Pěticípá hvězda 26"/>
          <p:cNvSpPr/>
          <p:nvPr/>
        </p:nvSpPr>
        <p:spPr>
          <a:xfrm>
            <a:off x="9633126" y="2594252"/>
            <a:ext cx="463826" cy="50358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Pěticípá hvězda 27"/>
          <p:cNvSpPr/>
          <p:nvPr/>
        </p:nvSpPr>
        <p:spPr>
          <a:xfrm>
            <a:off x="3637722" y="4770630"/>
            <a:ext cx="463826" cy="50358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Pěticípá hvězda 28"/>
          <p:cNvSpPr/>
          <p:nvPr/>
        </p:nvSpPr>
        <p:spPr>
          <a:xfrm>
            <a:off x="563217" y="5591901"/>
            <a:ext cx="463826" cy="50358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Pěticípá hvězda 29"/>
          <p:cNvSpPr/>
          <p:nvPr/>
        </p:nvSpPr>
        <p:spPr>
          <a:xfrm>
            <a:off x="7904921" y="4194141"/>
            <a:ext cx="463826" cy="50358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Pěticípá hvězda 30"/>
          <p:cNvSpPr/>
          <p:nvPr/>
        </p:nvSpPr>
        <p:spPr>
          <a:xfrm>
            <a:off x="5160517" y="602975"/>
            <a:ext cx="463826" cy="50358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Pěticípá hvězda 31"/>
          <p:cNvSpPr/>
          <p:nvPr/>
        </p:nvSpPr>
        <p:spPr>
          <a:xfrm>
            <a:off x="7083286" y="5455652"/>
            <a:ext cx="463826" cy="50358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Pěticípá hvězda 32"/>
          <p:cNvSpPr/>
          <p:nvPr/>
        </p:nvSpPr>
        <p:spPr>
          <a:xfrm>
            <a:off x="7673008" y="371062"/>
            <a:ext cx="463826" cy="50358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Pěticípá hvězda 33"/>
          <p:cNvSpPr/>
          <p:nvPr/>
        </p:nvSpPr>
        <p:spPr>
          <a:xfrm>
            <a:off x="10786064" y="4790508"/>
            <a:ext cx="463826" cy="50358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Pěticípá hvězda 34"/>
          <p:cNvSpPr/>
          <p:nvPr/>
        </p:nvSpPr>
        <p:spPr>
          <a:xfrm>
            <a:off x="10560778" y="1000539"/>
            <a:ext cx="463826" cy="50358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7" name="Skupina 36"/>
          <p:cNvGrpSpPr/>
          <p:nvPr/>
        </p:nvGrpSpPr>
        <p:grpSpPr>
          <a:xfrm rot="3377601">
            <a:off x="-1278644" y="6686910"/>
            <a:ext cx="487907" cy="1579865"/>
            <a:chOff x="4425285" y="944476"/>
            <a:chExt cx="1098646" cy="4429467"/>
          </a:xfrm>
        </p:grpSpPr>
        <p:sp>
          <p:nvSpPr>
            <p:cNvPr id="38" name="Obdélník 37"/>
            <p:cNvSpPr/>
            <p:nvPr/>
          </p:nvSpPr>
          <p:spPr>
            <a:xfrm>
              <a:off x="4490113" y="2320119"/>
              <a:ext cx="928048" cy="2115403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Rovnoramenný trojúhelník 38"/>
            <p:cNvSpPr/>
            <p:nvPr/>
          </p:nvSpPr>
          <p:spPr>
            <a:xfrm>
              <a:off x="4510584" y="944476"/>
              <a:ext cx="887105" cy="1146412"/>
            </a:xfrm>
            <a:prstGeom prst="triangl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Obdélník 39"/>
            <p:cNvSpPr/>
            <p:nvPr/>
          </p:nvSpPr>
          <p:spPr>
            <a:xfrm>
              <a:off x="4490113" y="2030821"/>
              <a:ext cx="928048" cy="383128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Obdélník 40"/>
            <p:cNvSpPr/>
            <p:nvPr/>
          </p:nvSpPr>
          <p:spPr>
            <a:xfrm>
              <a:off x="4425285" y="4435522"/>
              <a:ext cx="1098646" cy="383128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Rovnoramenný trojúhelník 41"/>
            <p:cNvSpPr/>
            <p:nvPr/>
          </p:nvSpPr>
          <p:spPr>
            <a:xfrm>
              <a:off x="4510584" y="4834857"/>
              <a:ext cx="272955" cy="539086"/>
            </a:xfrm>
            <a:prstGeom prst="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Rovnoramenný trojúhelník 42"/>
            <p:cNvSpPr/>
            <p:nvPr/>
          </p:nvSpPr>
          <p:spPr>
            <a:xfrm>
              <a:off x="4848367" y="4818650"/>
              <a:ext cx="272955" cy="539086"/>
            </a:xfrm>
            <a:prstGeom prst="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Rovnoramenný trojúhelník 43"/>
            <p:cNvSpPr/>
            <p:nvPr/>
          </p:nvSpPr>
          <p:spPr>
            <a:xfrm>
              <a:off x="5185012" y="4818650"/>
              <a:ext cx="272955" cy="539086"/>
            </a:xfrm>
            <a:prstGeom prst="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Ovál 44"/>
            <p:cNvSpPr/>
            <p:nvPr/>
          </p:nvSpPr>
          <p:spPr>
            <a:xfrm>
              <a:off x="4753399" y="2631322"/>
              <a:ext cx="401473" cy="545911"/>
            </a:xfrm>
            <a:prstGeom prst="ellipse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7" name="Přímá spojnice 6"/>
          <p:cNvCxnSpPr/>
          <p:nvPr/>
        </p:nvCxnSpPr>
        <p:spPr>
          <a:xfrm flipV="1">
            <a:off x="0" y="0"/>
            <a:ext cx="12401550" cy="6858000"/>
          </a:xfrm>
          <a:prstGeom prst="line">
            <a:avLst/>
          </a:prstGeom>
          <a:ln w="38100">
            <a:solidFill>
              <a:srgbClr val="FFFF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0657470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375E-6 3.7037E-6 L 1.19571 -1.17616 " pathEditMode="relative" rAng="0" ptsTypes="AA">
                                      <p:cBhvr>
                                        <p:cTn id="6" dur="6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9779" y="-588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6000"/>
                            </p:stCondLst>
                            <p:childTnLst>
                              <p:par>
                                <p:cTn id="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4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9500">
              <a:srgbClr val="002060"/>
            </a:gs>
            <a:gs pos="0">
              <a:schemeClr val="tx1"/>
            </a:gs>
            <a:gs pos="100000">
              <a:srgbClr val="0070C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Obdélník 1"/>
          <p:cNvSpPr/>
          <p:nvPr/>
        </p:nvSpPr>
        <p:spPr>
          <a:xfrm>
            <a:off x="3218213" y="4916384"/>
            <a:ext cx="5391397" cy="159864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Pěticípá hvězda 18"/>
          <p:cNvSpPr/>
          <p:nvPr/>
        </p:nvSpPr>
        <p:spPr>
          <a:xfrm>
            <a:off x="1646441" y="3859314"/>
            <a:ext cx="463826" cy="50358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Pěticípá hvězda 19"/>
          <p:cNvSpPr/>
          <p:nvPr/>
        </p:nvSpPr>
        <p:spPr>
          <a:xfrm>
            <a:off x="2164772" y="371062"/>
            <a:ext cx="463826" cy="50358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Pěticípá hvězda 20"/>
          <p:cNvSpPr/>
          <p:nvPr/>
        </p:nvSpPr>
        <p:spPr>
          <a:xfrm>
            <a:off x="4317031" y="2221459"/>
            <a:ext cx="463826" cy="50358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Pěticípá hvězda 21"/>
          <p:cNvSpPr/>
          <p:nvPr/>
        </p:nvSpPr>
        <p:spPr>
          <a:xfrm>
            <a:off x="563217" y="1577010"/>
            <a:ext cx="463826" cy="50358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Pěticípá hvězda 22"/>
          <p:cNvSpPr/>
          <p:nvPr/>
        </p:nvSpPr>
        <p:spPr>
          <a:xfrm>
            <a:off x="10096952" y="4267048"/>
            <a:ext cx="463826" cy="50358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Pěticípá hvězda 23"/>
          <p:cNvSpPr/>
          <p:nvPr/>
        </p:nvSpPr>
        <p:spPr>
          <a:xfrm>
            <a:off x="6877877" y="1848679"/>
            <a:ext cx="463826" cy="50358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Pěticípá hvězda 24"/>
          <p:cNvSpPr/>
          <p:nvPr/>
        </p:nvSpPr>
        <p:spPr>
          <a:xfrm>
            <a:off x="5399056" y="3904039"/>
            <a:ext cx="463826" cy="50358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Pěticípá hvězda 25"/>
          <p:cNvSpPr/>
          <p:nvPr/>
        </p:nvSpPr>
        <p:spPr>
          <a:xfrm>
            <a:off x="3574171" y="344557"/>
            <a:ext cx="463826" cy="50358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Pěticípá hvězda 26"/>
          <p:cNvSpPr/>
          <p:nvPr/>
        </p:nvSpPr>
        <p:spPr>
          <a:xfrm>
            <a:off x="9633126" y="2594252"/>
            <a:ext cx="463826" cy="50358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Pěticípá hvězda 27"/>
          <p:cNvSpPr/>
          <p:nvPr/>
        </p:nvSpPr>
        <p:spPr>
          <a:xfrm>
            <a:off x="3637722" y="4770630"/>
            <a:ext cx="463826" cy="50358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Pěticípá hvězda 28"/>
          <p:cNvSpPr/>
          <p:nvPr/>
        </p:nvSpPr>
        <p:spPr>
          <a:xfrm>
            <a:off x="563217" y="5591901"/>
            <a:ext cx="463826" cy="50358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Pěticípá hvězda 29"/>
          <p:cNvSpPr/>
          <p:nvPr/>
        </p:nvSpPr>
        <p:spPr>
          <a:xfrm>
            <a:off x="7904921" y="4194141"/>
            <a:ext cx="463826" cy="50358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Pěticípá hvězda 30"/>
          <p:cNvSpPr/>
          <p:nvPr/>
        </p:nvSpPr>
        <p:spPr>
          <a:xfrm>
            <a:off x="5160517" y="602975"/>
            <a:ext cx="463826" cy="50358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Pěticípá hvězda 31"/>
          <p:cNvSpPr/>
          <p:nvPr/>
        </p:nvSpPr>
        <p:spPr>
          <a:xfrm>
            <a:off x="7083286" y="5455652"/>
            <a:ext cx="463826" cy="50358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Pěticípá hvězda 32"/>
          <p:cNvSpPr/>
          <p:nvPr/>
        </p:nvSpPr>
        <p:spPr>
          <a:xfrm>
            <a:off x="7673008" y="371062"/>
            <a:ext cx="463826" cy="50358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Pěticípá hvězda 33"/>
          <p:cNvSpPr/>
          <p:nvPr/>
        </p:nvSpPr>
        <p:spPr>
          <a:xfrm>
            <a:off x="10786064" y="4790508"/>
            <a:ext cx="463826" cy="50358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Pěticípá hvězda 34"/>
          <p:cNvSpPr/>
          <p:nvPr/>
        </p:nvSpPr>
        <p:spPr>
          <a:xfrm>
            <a:off x="10560778" y="1000539"/>
            <a:ext cx="463826" cy="50358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7" name="Skupina 36"/>
          <p:cNvGrpSpPr/>
          <p:nvPr/>
        </p:nvGrpSpPr>
        <p:grpSpPr>
          <a:xfrm>
            <a:off x="696949" y="7003768"/>
            <a:ext cx="487907" cy="1579865"/>
            <a:chOff x="4425285" y="944476"/>
            <a:chExt cx="1098646" cy="4429467"/>
          </a:xfrm>
        </p:grpSpPr>
        <p:sp>
          <p:nvSpPr>
            <p:cNvPr id="38" name="Obdélník 37"/>
            <p:cNvSpPr/>
            <p:nvPr/>
          </p:nvSpPr>
          <p:spPr>
            <a:xfrm>
              <a:off x="4490113" y="2320119"/>
              <a:ext cx="928048" cy="2115403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Rovnoramenný trojúhelník 38"/>
            <p:cNvSpPr/>
            <p:nvPr/>
          </p:nvSpPr>
          <p:spPr>
            <a:xfrm>
              <a:off x="4510584" y="944476"/>
              <a:ext cx="887105" cy="1146412"/>
            </a:xfrm>
            <a:prstGeom prst="triangl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Obdélník 39"/>
            <p:cNvSpPr/>
            <p:nvPr/>
          </p:nvSpPr>
          <p:spPr>
            <a:xfrm>
              <a:off x="4490113" y="2030821"/>
              <a:ext cx="928048" cy="383128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Obdélník 40"/>
            <p:cNvSpPr/>
            <p:nvPr/>
          </p:nvSpPr>
          <p:spPr>
            <a:xfrm>
              <a:off x="4425285" y="4435522"/>
              <a:ext cx="1098646" cy="383128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Rovnoramenný trojúhelník 41"/>
            <p:cNvSpPr/>
            <p:nvPr/>
          </p:nvSpPr>
          <p:spPr>
            <a:xfrm>
              <a:off x="4510584" y="4834857"/>
              <a:ext cx="272955" cy="539086"/>
            </a:xfrm>
            <a:prstGeom prst="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Rovnoramenný trojúhelník 42"/>
            <p:cNvSpPr/>
            <p:nvPr/>
          </p:nvSpPr>
          <p:spPr>
            <a:xfrm>
              <a:off x="4848367" y="4818650"/>
              <a:ext cx="272955" cy="539086"/>
            </a:xfrm>
            <a:prstGeom prst="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Rovnoramenný trojúhelník 43"/>
            <p:cNvSpPr/>
            <p:nvPr/>
          </p:nvSpPr>
          <p:spPr>
            <a:xfrm>
              <a:off x="5185012" y="4818650"/>
              <a:ext cx="272955" cy="539086"/>
            </a:xfrm>
            <a:prstGeom prst="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Ovál 44"/>
            <p:cNvSpPr/>
            <p:nvPr/>
          </p:nvSpPr>
          <p:spPr>
            <a:xfrm>
              <a:off x="4753399" y="2631322"/>
              <a:ext cx="401473" cy="545911"/>
            </a:xfrm>
            <a:prstGeom prst="ellipse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7" name="Přímá spojnice 6"/>
          <p:cNvCxnSpPr/>
          <p:nvPr/>
        </p:nvCxnSpPr>
        <p:spPr>
          <a:xfrm flipV="1">
            <a:off x="940904" y="0"/>
            <a:ext cx="0" cy="6811492"/>
          </a:xfrm>
          <a:prstGeom prst="line">
            <a:avLst/>
          </a:prstGeom>
          <a:ln w="38100">
            <a:solidFill>
              <a:srgbClr val="FFFF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6" name="Skupina 35"/>
          <p:cNvGrpSpPr/>
          <p:nvPr/>
        </p:nvGrpSpPr>
        <p:grpSpPr>
          <a:xfrm>
            <a:off x="2384644" y="7010196"/>
            <a:ext cx="487907" cy="1579865"/>
            <a:chOff x="4425285" y="944476"/>
            <a:chExt cx="1098646" cy="4429467"/>
          </a:xfrm>
        </p:grpSpPr>
        <p:sp>
          <p:nvSpPr>
            <p:cNvPr id="46" name="Obdélník 45"/>
            <p:cNvSpPr/>
            <p:nvPr/>
          </p:nvSpPr>
          <p:spPr>
            <a:xfrm>
              <a:off x="4490113" y="2320119"/>
              <a:ext cx="928048" cy="2115403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Rovnoramenný trojúhelník 46"/>
            <p:cNvSpPr/>
            <p:nvPr/>
          </p:nvSpPr>
          <p:spPr>
            <a:xfrm>
              <a:off x="4510584" y="944476"/>
              <a:ext cx="887105" cy="1146412"/>
            </a:xfrm>
            <a:prstGeom prst="triangl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Obdélník 47"/>
            <p:cNvSpPr/>
            <p:nvPr/>
          </p:nvSpPr>
          <p:spPr>
            <a:xfrm>
              <a:off x="4490113" y="2030821"/>
              <a:ext cx="928048" cy="383128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Obdélník 48"/>
            <p:cNvSpPr/>
            <p:nvPr/>
          </p:nvSpPr>
          <p:spPr>
            <a:xfrm>
              <a:off x="4425285" y="4435522"/>
              <a:ext cx="1098646" cy="383128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Rovnoramenný trojúhelník 49"/>
            <p:cNvSpPr/>
            <p:nvPr/>
          </p:nvSpPr>
          <p:spPr>
            <a:xfrm>
              <a:off x="4510584" y="4834857"/>
              <a:ext cx="272955" cy="539086"/>
            </a:xfrm>
            <a:prstGeom prst="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Rovnoramenný trojúhelník 50"/>
            <p:cNvSpPr/>
            <p:nvPr/>
          </p:nvSpPr>
          <p:spPr>
            <a:xfrm>
              <a:off x="4848367" y="4818650"/>
              <a:ext cx="272955" cy="539086"/>
            </a:xfrm>
            <a:prstGeom prst="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Rovnoramenný trojúhelník 51"/>
            <p:cNvSpPr/>
            <p:nvPr/>
          </p:nvSpPr>
          <p:spPr>
            <a:xfrm>
              <a:off x="5185012" y="4818650"/>
              <a:ext cx="272955" cy="539086"/>
            </a:xfrm>
            <a:prstGeom prst="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Ovál 52"/>
            <p:cNvSpPr/>
            <p:nvPr/>
          </p:nvSpPr>
          <p:spPr>
            <a:xfrm>
              <a:off x="4753399" y="2631322"/>
              <a:ext cx="401473" cy="545911"/>
            </a:xfrm>
            <a:prstGeom prst="ellipse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54" name="Přímá spojnice 53"/>
          <p:cNvCxnSpPr/>
          <p:nvPr/>
        </p:nvCxnSpPr>
        <p:spPr>
          <a:xfrm flipV="1">
            <a:off x="2628599" y="6428"/>
            <a:ext cx="0" cy="6811492"/>
          </a:xfrm>
          <a:prstGeom prst="line">
            <a:avLst/>
          </a:prstGeom>
          <a:ln w="38100">
            <a:solidFill>
              <a:srgbClr val="FFFF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5" name="Skupina 54"/>
          <p:cNvGrpSpPr/>
          <p:nvPr/>
        </p:nvGrpSpPr>
        <p:grpSpPr>
          <a:xfrm>
            <a:off x="3951550" y="6944134"/>
            <a:ext cx="487907" cy="1579865"/>
            <a:chOff x="4425285" y="944476"/>
            <a:chExt cx="1098646" cy="4429467"/>
          </a:xfrm>
        </p:grpSpPr>
        <p:sp>
          <p:nvSpPr>
            <p:cNvPr id="56" name="Obdélník 55"/>
            <p:cNvSpPr/>
            <p:nvPr/>
          </p:nvSpPr>
          <p:spPr>
            <a:xfrm>
              <a:off x="4490113" y="2320119"/>
              <a:ext cx="928048" cy="2115403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" name="Rovnoramenný trojúhelník 56"/>
            <p:cNvSpPr/>
            <p:nvPr/>
          </p:nvSpPr>
          <p:spPr>
            <a:xfrm>
              <a:off x="4510584" y="944476"/>
              <a:ext cx="887105" cy="1146412"/>
            </a:xfrm>
            <a:prstGeom prst="triangl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" name="Obdélník 57"/>
            <p:cNvSpPr/>
            <p:nvPr/>
          </p:nvSpPr>
          <p:spPr>
            <a:xfrm>
              <a:off x="4490113" y="2030821"/>
              <a:ext cx="928048" cy="383128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" name="Obdélník 58"/>
            <p:cNvSpPr/>
            <p:nvPr/>
          </p:nvSpPr>
          <p:spPr>
            <a:xfrm>
              <a:off x="4425285" y="4435522"/>
              <a:ext cx="1098646" cy="383128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0" name="Rovnoramenný trojúhelník 59"/>
            <p:cNvSpPr/>
            <p:nvPr/>
          </p:nvSpPr>
          <p:spPr>
            <a:xfrm>
              <a:off x="4510584" y="4834857"/>
              <a:ext cx="272955" cy="539086"/>
            </a:xfrm>
            <a:prstGeom prst="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" name="Rovnoramenný trojúhelník 60"/>
            <p:cNvSpPr/>
            <p:nvPr/>
          </p:nvSpPr>
          <p:spPr>
            <a:xfrm>
              <a:off x="4848367" y="4818650"/>
              <a:ext cx="272955" cy="539086"/>
            </a:xfrm>
            <a:prstGeom prst="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" name="Rovnoramenný trojúhelník 61"/>
            <p:cNvSpPr/>
            <p:nvPr/>
          </p:nvSpPr>
          <p:spPr>
            <a:xfrm>
              <a:off x="5185012" y="4818650"/>
              <a:ext cx="272955" cy="539086"/>
            </a:xfrm>
            <a:prstGeom prst="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" name="Ovál 62"/>
            <p:cNvSpPr/>
            <p:nvPr/>
          </p:nvSpPr>
          <p:spPr>
            <a:xfrm>
              <a:off x="4753399" y="2631322"/>
              <a:ext cx="401473" cy="545911"/>
            </a:xfrm>
            <a:prstGeom prst="ellipse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64" name="Přímá spojnice 63"/>
          <p:cNvCxnSpPr/>
          <p:nvPr/>
        </p:nvCxnSpPr>
        <p:spPr>
          <a:xfrm flipV="1">
            <a:off x="4195505" y="-59634"/>
            <a:ext cx="0" cy="6811492"/>
          </a:xfrm>
          <a:prstGeom prst="line">
            <a:avLst/>
          </a:prstGeom>
          <a:ln w="38100">
            <a:solidFill>
              <a:srgbClr val="FFFF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5" name="Skupina 64"/>
          <p:cNvGrpSpPr/>
          <p:nvPr/>
        </p:nvGrpSpPr>
        <p:grpSpPr>
          <a:xfrm>
            <a:off x="5501675" y="6971744"/>
            <a:ext cx="487907" cy="1579865"/>
            <a:chOff x="4425285" y="944476"/>
            <a:chExt cx="1098646" cy="4429467"/>
          </a:xfrm>
        </p:grpSpPr>
        <p:sp>
          <p:nvSpPr>
            <p:cNvPr id="66" name="Obdélník 65"/>
            <p:cNvSpPr/>
            <p:nvPr/>
          </p:nvSpPr>
          <p:spPr>
            <a:xfrm>
              <a:off x="4490113" y="2320119"/>
              <a:ext cx="928048" cy="2115403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7" name="Rovnoramenný trojúhelník 66"/>
            <p:cNvSpPr/>
            <p:nvPr/>
          </p:nvSpPr>
          <p:spPr>
            <a:xfrm>
              <a:off x="4510584" y="944476"/>
              <a:ext cx="887105" cy="1146412"/>
            </a:xfrm>
            <a:prstGeom prst="triangl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8" name="Obdélník 67"/>
            <p:cNvSpPr/>
            <p:nvPr/>
          </p:nvSpPr>
          <p:spPr>
            <a:xfrm>
              <a:off x="4490113" y="2030821"/>
              <a:ext cx="928048" cy="383128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9" name="Obdélník 68"/>
            <p:cNvSpPr/>
            <p:nvPr/>
          </p:nvSpPr>
          <p:spPr>
            <a:xfrm>
              <a:off x="4425285" y="4435522"/>
              <a:ext cx="1098646" cy="383128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Rovnoramenný trojúhelník 69"/>
            <p:cNvSpPr/>
            <p:nvPr/>
          </p:nvSpPr>
          <p:spPr>
            <a:xfrm>
              <a:off x="4510584" y="4834857"/>
              <a:ext cx="272955" cy="539086"/>
            </a:xfrm>
            <a:prstGeom prst="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1" name="Rovnoramenný trojúhelník 70"/>
            <p:cNvSpPr/>
            <p:nvPr/>
          </p:nvSpPr>
          <p:spPr>
            <a:xfrm>
              <a:off x="4848367" y="4818650"/>
              <a:ext cx="272955" cy="539086"/>
            </a:xfrm>
            <a:prstGeom prst="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2" name="Rovnoramenný trojúhelník 71"/>
            <p:cNvSpPr/>
            <p:nvPr/>
          </p:nvSpPr>
          <p:spPr>
            <a:xfrm>
              <a:off x="5185012" y="4818650"/>
              <a:ext cx="272955" cy="539086"/>
            </a:xfrm>
            <a:prstGeom prst="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3" name="Ovál 72"/>
            <p:cNvSpPr/>
            <p:nvPr/>
          </p:nvSpPr>
          <p:spPr>
            <a:xfrm>
              <a:off x="4753399" y="2631322"/>
              <a:ext cx="401473" cy="545911"/>
            </a:xfrm>
            <a:prstGeom prst="ellipse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74" name="Přímá spojnice 73"/>
          <p:cNvCxnSpPr/>
          <p:nvPr/>
        </p:nvCxnSpPr>
        <p:spPr>
          <a:xfrm flipV="1">
            <a:off x="5745628" y="46508"/>
            <a:ext cx="0" cy="6811492"/>
          </a:xfrm>
          <a:prstGeom prst="line">
            <a:avLst/>
          </a:prstGeom>
          <a:ln w="38100">
            <a:solidFill>
              <a:srgbClr val="FFFF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5" name="Skupina 74"/>
          <p:cNvGrpSpPr/>
          <p:nvPr/>
        </p:nvGrpSpPr>
        <p:grpSpPr>
          <a:xfrm flipV="1">
            <a:off x="7119417" y="6965964"/>
            <a:ext cx="487907" cy="1579865"/>
            <a:chOff x="4425285" y="944476"/>
            <a:chExt cx="1098646" cy="4429467"/>
          </a:xfrm>
        </p:grpSpPr>
        <p:sp>
          <p:nvSpPr>
            <p:cNvPr id="76" name="Obdélník 75"/>
            <p:cNvSpPr/>
            <p:nvPr/>
          </p:nvSpPr>
          <p:spPr>
            <a:xfrm>
              <a:off x="4490113" y="2320119"/>
              <a:ext cx="928048" cy="2115403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7" name="Rovnoramenný trojúhelník 76"/>
            <p:cNvSpPr/>
            <p:nvPr/>
          </p:nvSpPr>
          <p:spPr>
            <a:xfrm>
              <a:off x="4510584" y="944476"/>
              <a:ext cx="887105" cy="1146412"/>
            </a:xfrm>
            <a:prstGeom prst="triangl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8" name="Obdélník 77"/>
            <p:cNvSpPr/>
            <p:nvPr/>
          </p:nvSpPr>
          <p:spPr>
            <a:xfrm>
              <a:off x="4490113" y="2030821"/>
              <a:ext cx="928048" cy="383128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9" name="Obdélník 78"/>
            <p:cNvSpPr/>
            <p:nvPr/>
          </p:nvSpPr>
          <p:spPr>
            <a:xfrm>
              <a:off x="4425285" y="4435522"/>
              <a:ext cx="1098646" cy="383128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0" name="Rovnoramenný trojúhelník 79"/>
            <p:cNvSpPr/>
            <p:nvPr/>
          </p:nvSpPr>
          <p:spPr>
            <a:xfrm>
              <a:off x="4510584" y="4834857"/>
              <a:ext cx="272955" cy="539086"/>
            </a:xfrm>
            <a:prstGeom prst="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1" name="Rovnoramenný trojúhelník 80"/>
            <p:cNvSpPr/>
            <p:nvPr/>
          </p:nvSpPr>
          <p:spPr>
            <a:xfrm>
              <a:off x="4848367" y="4818650"/>
              <a:ext cx="272955" cy="539086"/>
            </a:xfrm>
            <a:prstGeom prst="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2" name="Rovnoramenný trojúhelník 81"/>
            <p:cNvSpPr/>
            <p:nvPr/>
          </p:nvSpPr>
          <p:spPr>
            <a:xfrm>
              <a:off x="5185012" y="4818650"/>
              <a:ext cx="272955" cy="539086"/>
            </a:xfrm>
            <a:prstGeom prst="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3" name="Ovál 82"/>
            <p:cNvSpPr/>
            <p:nvPr/>
          </p:nvSpPr>
          <p:spPr>
            <a:xfrm>
              <a:off x="4753399" y="2631322"/>
              <a:ext cx="401473" cy="545911"/>
            </a:xfrm>
            <a:prstGeom prst="ellipse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84" name="Přímá spojnice 83"/>
          <p:cNvCxnSpPr/>
          <p:nvPr/>
        </p:nvCxnSpPr>
        <p:spPr>
          <a:xfrm>
            <a:off x="7363372" y="-37804"/>
            <a:ext cx="0" cy="6811492"/>
          </a:xfrm>
          <a:prstGeom prst="line">
            <a:avLst/>
          </a:prstGeom>
          <a:ln w="38100">
            <a:solidFill>
              <a:srgbClr val="FFFF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6" name="Skupina 85"/>
          <p:cNvGrpSpPr/>
          <p:nvPr/>
        </p:nvGrpSpPr>
        <p:grpSpPr>
          <a:xfrm flipV="1">
            <a:off x="8718976" y="6908277"/>
            <a:ext cx="487907" cy="1579865"/>
            <a:chOff x="4425285" y="944476"/>
            <a:chExt cx="1098646" cy="4429467"/>
          </a:xfrm>
        </p:grpSpPr>
        <p:sp>
          <p:nvSpPr>
            <p:cNvPr id="87" name="Obdélník 86"/>
            <p:cNvSpPr/>
            <p:nvPr/>
          </p:nvSpPr>
          <p:spPr>
            <a:xfrm>
              <a:off x="4490113" y="2320119"/>
              <a:ext cx="928048" cy="2115403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8" name="Rovnoramenný trojúhelník 87"/>
            <p:cNvSpPr/>
            <p:nvPr/>
          </p:nvSpPr>
          <p:spPr>
            <a:xfrm>
              <a:off x="4510584" y="944476"/>
              <a:ext cx="887105" cy="1146412"/>
            </a:xfrm>
            <a:prstGeom prst="triangl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9" name="Obdélník 88"/>
            <p:cNvSpPr/>
            <p:nvPr/>
          </p:nvSpPr>
          <p:spPr>
            <a:xfrm>
              <a:off x="4490113" y="2030821"/>
              <a:ext cx="928048" cy="383128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0" name="Obdélník 89"/>
            <p:cNvSpPr/>
            <p:nvPr/>
          </p:nvSpPr>
          <p:spPr>
            <a:xfrm>
              <a:off x="4425285" y="4435522"/>
              <a:ext cx="1098646" cy="383128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1" name="Rovnoramenný trojúhelník 90"/>
            <p:cNvSpPr/>
            <p:nvPr/>
          </p:nvSpPr>
          <p:spPr>
            <a:xfrm>
              <a:off x="4510584" y="4834857"/>
              <a:ext cx="272955" cy="539086"/>
            </a:xfrm>
            <a:prstGeom prst="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2" name="Rovnoramenný trojúhelník 91"/>
            <p:cNvSpPr/>
            <p:nvPr/>
          </p:nvSpPr>
          <p:spPr>
            <a:xfrm>
              <a:off x="4848367" y="4818650"/>
              <a:ext cx="272955" cy="539086"/>
            </a:xfrm>
            <a:prstGeom prst="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3" name="Rovnoramenný trojúhelník 92"/>
            <p:cNvSpPr/>
            <p:nvPr/>
          </p:nvSpPr>
          <p:spPr>
            <a:xfrm>
              <a:off x="5185012" y="4818650"/>
              <a:ext cx="272955" cy="539086"/>
            </a:xfrm>
            <a:prstGeom prst="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4" name="Ovál 93"/>
            <p:cNvSpPr/>
            <p:nvPr/>
          </p:nvSpPr>
          <p:spPr>
            <a:xfrm>
              <a:off x="4753399" y="2631322"/>
              <a:ext cx="401473" cy="545911"/>
            </a:xfrm>
            <a:prstGeom prst="ellipse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95" name="Přímá spojnice 94"/>
          <p:cNvCxnSpPr/>
          <p:nvPr/>
        </p:nvCxnSpPr>
        <p:spPr>
          <a:xfrm>
            <a:off x="8926248" y="-37804"/>
            <a:ext cx="0" cy="6811492"/>
          </a:xfrm>
          <a:prstGeom prst="line">
            <a:avLst/>
          </a:prstGeom>
          <a:ln w="38100">
            <a:solidFill>
              <a:srgbClr val="FFFF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96" name="Skupina 95"/>
          <p:cNvGrpSpPr/>
          <p:nvPr/>
        </p:nvGrpSpPr>
        <p:grpSpPr>
          <a:xfrm flipV="1">
            <a:off x="10206407" y="6869825"/>
            <a:ext cx="487907" cy="1579865"/>
            <a:chOff x="4425285" y="944476"/>
            <a:chExt cx="1098646" cy="4429467"/>
          </a:xfrm>
        </p:grpSpPr>
        <p:sp>
          <p:nvSpPr>
            <p:cNvPr id="97" name="Obdélník 96"/>
            <p:cNvSpPr/>
            <p:nvPr/>
          </p:nvSpPr>
          <p:spPr>
            <a:xfrm>
              <a:off x="4490113" y="2320119"/>
              <a:ext cx="928048" cy="2115403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8" name="Rovnoramenný trojúhelník 97"/>
            <p:cNvSpPr/>
            <p:nvPr/>
          </p:nvSpPr>
          <p:spPr>
            <a:xfrm>
              <a:off x="4510584" y="944476"/>
              <a:ext cx="887105" cy="1146412"/>
            </a:xfrm>
            <a:prstGeom prst="triangl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9" name="Obdélník 98"/>
            <p:cNvSpPr/>
            <p:nvPr/>
          </p:nvSpPr>
          <p:spPr>
            <a:xfrm>
              <a:off x="4490113" y="2030821"/>
              <a:ext cx="928048" cy="383128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0" name="Obdélník 99"/>
            <p:cNvSpPr/>
            <p:nvPr/>
          </p:nvSpPr>
          <p:spPr>
            <a:xfrm>
              <a:off x="4425285" y="4435522"/>
              <a:ext cx="1098646" cy="383128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1" name="Rovnoramenný trojúhelník 100"/>
            <p:cNvSpPr/>
            <p:nvPr/>
          </p:nvSpPr>
          <p:spPr>
            <a:xfrm>
              <a:off x="4510584" y="4834857"/>
              <a:ext cx="272955" cy="539086"/>
            </a:xfrm>
            <a:prstGeom prst="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2" name="Rovnoramenný trojúhelník 101"/>
            <p:cNvSpPr/>
            <p:nvPr/>
          </p:nvSpPr>
          <p:spPr>
            <a:xfrm>
              <a:off x="4848367" y="4818650"/>
              <a:ext cx="272955" cy="539086"/>
            </a:xfrm>
            <a:prstGeom prst="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3" name="Rovnoramenný trojúhelník 102"/>
            <p:cNvSpPr/>
            <p:nvPr/>
          </p:nvSpPr>
          <p:spPr>
            <a:xfrm>
              <a:off x="5185012" y="4818650"/>
              <a:ext cx="272955" cy="539086"/>
            </a:xfrm>
            <a:prstGeom prst="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4" name="Ovál 103"/>
            <p:cNvSpPr/>
            <p:nvPr/>
          </p:nvSpPr>
          <p:spPr>
            <a:xfrm>
              <a:off x="4753399" y="2631322"/>
              <a:ext cx="401473" cy="545911"/>
            </a:xfrm>
            <a:prstGeom prst="ellipse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105" name="Přímá spojnice 104"/>
          <p:cNvCxnSpPr/>
          <p:nvPr/>
        </p:nvCxnSpPr>
        <p:spPr>
          <a:xfrm>
            <a:off x="10460432" y="32445"/>
            <a:ext cx="0" cy="6811492"/>
          </a:xfrm>
          <a:prstGeom prst="line">
            <a:avLst/>
          </a:prstGeom>
          <a:ln w="38100">
            <a:solidFill>
              <a:srgbClr val="FFFF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0436583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2.59259E-6 L 0.00013 -1.27523 " pathEditMode="relative" rAng="0" ptsTypes="AA">
                                      <p:cBhvr>
                                        <p:cTn id="6" dur="6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637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6000"/>
                            </p:stCondLst>
                            <p:childTnLst>
                              <p:par>
                                <p:cTn id="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4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9167E-6 1.48148E-6 L 0.00014 -1.27523 " pathEditMode="relative" rAng="0" ptsTypes="AA">
                                      <p:cBhvr>
                                        <p:cTn id="14" dur="6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637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6000"/>
                            </p:stCondLst>
                            <p:childTnLst>
                              <p:par>
                                <p:cTn id="1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4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25E-7 3.7037E-6 L 0.00013 -1.27524 " pathEditMode="relative" rAng="0" ptsTypes="AA">
                                      <p:cBhvr>
                                        <p:cTn id="22" dur="6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637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6000"/>
                            </p:stCondLst>
                            <p:childTnLst>
                              <p:par>
                                <p:cTn id="2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4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95833E-6 -2.96296E-6 L 0.00013 -1.27523 " pathEditMode="relative" rAng="0" ptsTypes="AA">
                                      <p:cBhvr>
                                        <p:cTn id="30" dur="6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637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6000"/>
                            </p:stCondLst>
                            <p:childTnLst>
                              <p:par>
                                <p:cTn id="3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4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7 -1.27246 L 3.75E-6 2.96296E-6 " pathEditMode="relative" rAng="0" ptsTypes="AA">
                                      <p:cBhvr>
                                        <p:cTn id="38" dur="6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8" y="636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000"/>
                            </p:stCondLst>
                            <p:childTnLst>
                              <p:par>
                                <p:cTn id="40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4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7 -1.27245 L 3.75E-6 -3.7037E-6 " pathEditMode="relative" rAng="0" ptsTypes="AA">
                                      <p:cBhvr>
                                        <p:cTn id="46" dur="6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8" y="636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6000"/>
                            </p:stCondLst>
                            <p:childTnLst>
                              <p:par>
                                <p:cTn id="48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0" dur="40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69 -1.27246 L -1.45833E-6 1.85185E-6 " pathEditMode="relative" rAng="0" ptsTypes="AA">
                                      <p:cBhvr>
                                        <p:cTn id="54" dur="60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8" y="636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6000"/>
                            </p:stCondLst>
                            <p:childTnLst>
                              <p:par>
                                <p:cTn id="56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8" dur="40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9500">
              <a:srgbClr val="002060"/>
            </a:gs>
            <a:gs pos="0">
              <a:schemeClr val="tx1"/>
            </a:gs>
            <a:gs pos="100000">
              <a:srgbClr val="0070C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Obdélník 1"/>
          <p:cNvSpPr/>
          <p:nvPr/>
        </p:nvSpPr>
        <p:spPr>
          <a:xfrm>
            <a:off x="3218213" y="4916384"/>
            <a:ext cx="5391397" cy="159864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Pěticípá hvězda 18"/>
          <p:cNvSpPr/>
          <p:nvPr/>
        </p:nvSpPr>
        <p:spPr>
          <a:xfrm>
            <a:off x="1686554" y="2828620"/>
            <a:ext cx="463826" cy="50358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Pěticípá hvězda 19"/>
          <p:cNvSpPr/>
          <p:nvPr/>
        </p:nvSpPr>
        <p:spPr>
          <a:xfrm>
            <a:off x="2164772" y="371062"/>
            <a:ext cx="463826" cy="50358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Pěticípá hvězda 20"/>
          <p:cNvSpPr/>
          <p:nvPr/>
        </p:nvSpPr>
        <p:spPr>
          <a:xfrm>
            <a:off x="3173896" y="1252330"/>
            <a:ext cx="463826" cy="50358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Pěticípá hvězda 21"/>
          <p:cNvSpPr/>
          <p:nvPr/>
        </p:nvSpPr>
        <p:spPr>
          <a:xfrm>
            <a:off x="563217" y="1577010"/>
            <a:ext cx="463826" cy="50358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Pěticípá hvězda 22"/>
          <p:cNvSpPr/>
          <p:nvPr/>
        </p:nvSpPr>
        <p:spPr>
          <a:xfrm>
            <a:off x="10096952" y="4267048"/>
            <a:ext cx="463826" cy="50358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Pěticípá hvězda 23"/>
          <p:cNvSpPr/>
          <p:nvPr/>
        </p:nvSpPr>
        <p:spPr>
          <a:xfrm>
            <a:off x="6877877" y="1848679"/>
            <a:ext cx="463826" cy="50358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Pěticípá hvězda 24"/>
          <p:cNvSpPr/>
          <p:nvPr/>
        </p:nvSpPr>
        <p:spPr>
          <a:xfrm>
            <a:off x="5399056" y="3904039"/>
            <a:ext cx="463826" cy="50358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Pěticípá hvězda 25"/>
          <p:cNvSpPr/>
          <p:nvPr/>
        </p:nvSpPr>
        <p:spPr>
          <a:xfrm>
            <a:off x="3574171" y="344557"/>
            <a:ext cx="463826" cy="50358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Pěticípá hvězda 26"/>
          <p:cNvSpPr/>
          <p:nvPr/>
        </p:nvSpPr>
        <p:spPr>
          <a:xfrm>
            <a:off x="9633126" y="2594252"/>
            <a:ext cx="463826" cy="50358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Pěticípá hvězda 27"/>
          <p:cNvSpPr/>
          <p:nvPr/>
        </p:nvSpPr>
        <p:spPr>
          <a:xfrm>
            <a:off x="3637722" y="4770630"/>
            <a:ext cx="463826" cy="50358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Pěticípá hvězda 28"/>
          <p:cNvSpPr/>
          <p:nvPr/>
        </p:nvSpPr>
        <p:spPr>
          <a:xfrm>
            <a:off x="563217" y="5591901"/>
            <a:ext cx="463826" cy="50358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Pěticípá hvězda 29"/>
          <p:cNvSpPr/>
          <p:nvPr/>
        </p:nvSpPr>
        <p:spPr>
          <a:xfrm>
            <a:off x="7904921" y="4194141"/>
            <a:ext cx="463826" cy="50358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Pěticípá hvězda 30"/>
          <p:cNvSpPr/>
          <p:nvPr/>
        </p:nvSpPr>
        <p:spPr>
          <a:xfrm>
            <a:off x="10554151" y="2683274"/>
            <a:ext cx="463826" cy="50358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Pěticípá hvězda 31"/>
          <p:cNvSpPr/>
          <p:nvPr/>
        </p:nvSpPr>
        <p:spPr>
          <a:xfrm>
            <a:off x="7083286" y="5455652"/>
            <a:ext cx="463826" cy="50358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Pěticípá hvězda 32"/>
          <p:cNvSpPr/>
          <p:nvPr/>
        </p:nvSpPr>
        <p:spPr>
          <a:xfrm>
            <a:off x="7673008" y="371062"/>
            <a:ext cx="463826" cy="50358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Pěticípá hvězda 33"/>
          <p:cNvSpPr/>
          <p:nvPr/>
        </p:nvSpPr>
        <p:spPr>
          <a:xfrm>
            <a:off x="10786064" y="4790508"/>
            <a:ext cx="463826" cy="50358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Pěticípá hvězda 34"/>
          <p:cNvSpPr/>
          <p:nvPr/>
        </p:nvSpPr>
        <p:spPr>
          <a:xfrm>
            <a:off x="10560778" y="1000539"/>
            <a:ext cx="463826" cy="50358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7" name="Skupina 36"/>
          <p:cNvGrpSpPr/>
          <p:nvPr/>
        </p:nvGrpSpPr>
        <p:grpSpPr>
          <a:xfrm rot="18533247">
            <a:off x="1781657" y="3477115"/>
            <a:ext cx="487907" cy="1579865"/>
            <a:chOff x="4425285" y="944476"/>
            <a:chExt cx="1098646" cy="4429467"/>
          </a:xfrm>
        </p:grpSpPr>
        <p:sp>
          <p:nvSpPr>
            <p:cNvPr id="38" name="Obdélník 37"/>
            <p:cNvSpPr/>
            <p:nvPr/>
          </p:nvSpPr>
          <p:spPr>
            <a:xfrm>
              <a:off x="4486482" y="2390452"/>
              <a:ext cx="928049" cy="2115403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Rovnoramenný trojúhelník 38"/>
            <p:cNvSpPr/>
            <p:nvPr/>
          </p:nvSpPr>
          <p:spPr>
            <a:xfrm>
              <a:off x="4510584" y="944476"/>
              <a:ext cx="887105" cy="1146412"/>
            </a:xfrm>
            <a:prstGeom prst="triangl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Obdélník 39"/>
            <p:cNvSpPr/>
            <p:nvPr/>
          </p:nvSpPr>
          <p:spPr>
            <a:xfrm>
              <a:off x="4490113" y="2030821"/>
              <a:ext cx="928048" cy="383128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Obdélník 40"/>
            <p:cNvSpPr/>
            <p:nvPr/>
          </p:nvSpPr>
          <p:spPr>
            <a:xfrm>
              <a:off x="4425285" y="4435522"/>
              <a:ext cx="1098646" cy="383128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Rovnoramenný trojúhelník 41"/>
            <p:cNvSpPr/>
            <p:nvPr/>
          </p:nvSpPr>
          <p:spPr>
            <a:xfrm>
              <a:off x="4510584" y="4834857"/>
              <a:ext cx="272955" cy="539086"/>
            </a:xfrm>
            <a:prstGeom prst="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Rovnoramenný trojúhelník 42"/>
            <p:cNvSpPr/>
            <p:nvPr/>
          </p:nvSpPr>
          <p:spPr>
            <a:xfrm>
              <a:off x="4848367" y="4818650"/>
              <a:ext cx="272955" cy="539086"/>
            </a:xfrm>
            <a:prstGeom prst="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Rovnoramenný trojúhelník 43"/>
            <p:cNvSpPr/>
            <p:nvPr/>
          </p:nvSpPr>
          <p:spPr>
            <a:xfrm>
              <a:off x="5185012" y="4818650"/>
              <a:ext cx="272955" cy="539086"/>
            </a:xfrm>
            <a:prstGeom prst="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Ovál 44"/>
            <p:cNvSpPr/>
            <p:nvPr/>
          </p:nvSpPr>
          <p:spPr>
            <a:xfrm>
              <a:off x="4753399" y="2631322"/>
              <a:ext cx="401473" cy="545911"/>
            </a:xfrm>
            <a:prstGeom prst="ellipse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4" name="Ovál 3"/>
          <p:cNvSpPr/>
          <p:nvPr/>
        </p:nvSpPr>
        <p:spPr>
          <a:xfrm>
            <a:off x="4101548" y="1504121"/>
            <a:ext cx="4508062" cy="3951531"/>
          </a:xfrm>
          <a:prstGeom prst="ellipse">
            <a:avLst/>
          </a:prstGeom>
          <a:gradFill flip="none" rotWithShape="1">
            <a:gsLst>
              <a:gs pos="39500">
                <a:srgbClr val="002060"/>
              </a:gs>
              <a:gs pos="0">
                <a:schemeClr val="tx1"/>
              </a:gs>
              <a:gs pos="100000">
                <a:srgbClr val="00B050"/>
              </a:gs>
            </a:gsLst>
            <a:path path="circle">
              <a:fillToRect l="100000" t="100000"/>
            </a:path>
            <a:tileRect r="-100000" b="-100000"/>
          </a:gra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381000" y="190501"/>
            <a:ext cx="11277600" cy="6324528"/>
          </a:xfrm>
          <a:prstGeom prst="ellipse">
            <a:avLst/>
          </a:prstGeom>
          <a:noFill/>
          <a:ln w="38100">
            <a:solidFill>
              <a:srgbClr val="FFFF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897737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33046 -0.55463 C 0.5819 -0.55463 0.78606 -0.37454 0.78606 -0.15231 C 0.78606 0.06968 0.5819 0.25 0.33046 0.25 C 0.0789 0.25 -0.125 0.06968 -0.125 -0.15231 C -0.125 -0.37454 0.0789 -0.55463 0.33046 -0.55463 Z " pathEditMode="relative" rAng="0" ptsTypes="AAAAA">
                                      <p:cBhvr>
                                        <p:cTn id="6" dur="6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40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6000"/>
                            </p:stCondLst>
                            <p:childTnLst>
                              <p:par>
                                <p:cTn id="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4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0"/>
                            </p:stCondLst>
                            <p:childTnLst>
                              <p:par>
                                <p:cTn id="12" presetID="22" presetClass="entr" presetSubtype="8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2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4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52996" y="115143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jemná motorika</a:t>
            </a:r>
            <a:r>
              <a:rPr lang="cs-CZ" dirty="0" smtClean="0"/>
              <a:t>, koordinace </a:t>
            </a:r>
            <a:r>
              <a:rPr lang="cs-CZ" dirty="0" smtClean="0"/>
              <a:t>oka a ruky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sledují dráhu 4 kamenných planet kolem slunce, komety a raket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Vést stopu tužky po kruhu. Správné držení tužky, procvičení a uvolnění ramenního kloubu při opisu kružnic různé velikosti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r>
              <a:rPr lang="cs-CZ" dirty="0" smtClean="0"/>
              <a:t>Encyklopedie Vesmír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6116" y="144394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417005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Předchází rozhovor o planetách, vesmíru s encyklopedií.</a:t>
            </a:r>
          </a:p>
          <a:p>
            <a:r>
              <a:rPr lang="cs-CZ" dirty="0" smtClean="0"/>
              <a:t>Hravou formou si děti procvičí </a:t>
            </a:r>
            <a:r>
              <a:rPr lang="cs-CZ" dirty="0" err="1" smtClean="0"/>
              <a:t>grafomotoriku</a:t>
            </a:r>
            <a:r>
              <a:rPr lang="cs-CZ" dirty="0" smtClean="0"/>
              <a:t> – využití interaktivního pera</a:t>
            </a:r>
          </a:p>
          <a:p>
            <a:r>
              <a:rPr lang="cs-CZ" dirty="0" smtClean="0"/>
              <a:t>Na snímku č</a:t>
            </a:r>
            <a:r>
              <a:rPr lang="cs-CZ" dirty="0" smtClean="0"/>
              <a:t>. 1 </a:t>
            </a:r>
            <a:r>
              <a:rPr lang="cs-CZ" dirty="0" smtClean="0"/>
              <a:t>děti znázorňují pohyb planet kolem slunce </a:t>
            </a:r>
          </a:p>
          <a:p>
            <a:r>
              <a:rPr lang="cs-CZ" dirty="0" smtClean="0"/>
              <a:t>Na snímku č</a:t>
            </a:r>
            <a:r>
              <a:rPr lang="cs-CZ" dirty="0" smtClean="0"/>
              <a:t>. 2 </a:t>
            </a:r>
            <a:r>
              <a:rPr lang="cs-CZ" dirty="0" smtClean="0"/>
              <a:t>kliknutím oblohou profičí kometa, vzápětí se za ní objeví její trajektorie – děti mají za úkol trajektorii pomoci pera obkreslit</a:t>
            </a:r>
          </a:p>
          <a:p>
            <a:r>
              <a:rPr lang="cs-CZ" dirty="0" smtClean="0"/>
              <a:t>Na snímku č. 3 kliknutím na oblohu přiletí raketa a opět zanechá svou dráhu</a:t>
            </a:r>
          </a:p>
          <a:p>
            <a:r>
              <a:rPr lang="cs-CZ" dirty="0" smtClean="0"/>
              <a:t>Na snímku č</a:t>
            </a:r>
            <a:r>
              <a:rPr lang="cs-CZ" dirty="0" smtClean="0"/>
              <a:t>. 4 </a:t>
            </a:r>
            <a:r>
              <a:rPr lang="cs-CZ" dirty="0" smtClean="0"/>
              <a:t>kliknutím opět přiletí raketa </a:t>
            </a:r>
            <a:r>
              <a:rPr lang="cs-CZ" dirty="0" smtClean="0"/>
              <a:t>(4 </a:t>
            </a:r>
            <a:r>
              <a:rPr lang="cs-CZ" dirty="0" smtClean="0"/>
              <a:t>letí nahoru, 3 letí zpátky na zem)</a:t>
            </a:r>
          </a:p>
          <a:p>
            <a:r>
              <a:rPr lang="cs-CZ" dirty="0" smtClean="0"/>
              <a:t>Na snímku č. 5 poslední </a:t>
            </a:r>
            <a:r>
              <a:rPr lang="cs-CZ" dirty="0" smtClean="0"/>
              <a:t>4. </a:t>
            </a:r>
            <a:r>
              <a:rPr lang="cs-CZ" dirty="0" smtClean="0"/>
              <a:t>raketa zůstává kroužit kolem Země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Obrázky planet a slunce jsou </a:t>
            </a:r>
            <a:r>
              <a:rPr lang="cs-CZ" dirty="0" err="1" smtClean="0"/>
              <a:t>zalaminované</a:t>
            </a:r>
            <a:r>
              <a:rPr lang="cs-CZ" dirty="0" smtClean="0"/>
              <a:t>, děti umísťují planety podle jejich vzdálenosti od slunce</a:t>
            </a:r>
          </a:p>
          <a:p>
            <a:r>
              <a:rPr lang="cs-CZ" dirty="0" smtClean="0"/>
              <a:t>Na magnetické tabulce kreslí děti stejné trajektorie pomoci fixu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Poznat geometrický tvar – kruh</a:t>
            </a:r>
          </a:p>
          <a:p>
            <a:r>
              <a:rPr lang="cs-CZ" dirty="0" smtClean="0"/>
              <a:t>Seznamovat se se světem kolem nás</a:t>
            </a:r>
          </a:p>
          <a:p>
            <a:r>
              <a:rPr lang="cs-CZ" dirty="0" smtClean="0"/>
              <a:t>Projevovat zájem o encyklopedie</a:t>
            </a:r>
          </a:p>
          <a:p>
            <a:r>
              <a:rPr lang="cs-CZ" dirty="0" smtClean="0"/>
              <a:t>Rozšiřovat slovní zásobu o nové výrazy</a:t>
            </a:r>
          </a:p>
          <a:p>
            <a:r>
              <a:rPr lang="cs-CZ" dirty="0" smtClean="0"/>
              <a:t>Rozvoj jemné motoriky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361</Words>
  <Application>Microsoft Office PowerPoint</Application>
  <PresentationFormat>Vlastní</PresentationFormat>
  <Paragraphs>64</Paragraphs>
  <Slides>13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Sheer Green 16x9</vt:lpstr>
      <vt:lpstr>Pohyb ve vesmíru</vt:lpstr>
      <vt:lpstr>Snímek 2</vt:lpstr>
      <vt:lpstr>Snímek 3</vt:lpstr>
      <vt:lpstr>Snímek 4</vt:lpstr>
      <vt:lpstr>Snímek 5</vt:lpstr>
      <vt:lpstr>Snímek 6</vt:lpstr>
      <vt:lpstr>Použité odkazy</vt:lpstr>
      <vt:lpstr>Metodický pokyn Integrovaný blok: jemná motorika, koordinace oka a ruky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Lev a myš bajka</dc:title>
  <dc:creator/>
  <cp:lastModifiedBy/>
  <cp:revision>2</cp:revision>
  <dcterms:created xsi:type="dcterms:W3CDTF">2014-08-05T12:38:58Z</dcterms:created>
  <dcterms:modified xsi:type="dcterms:W3CDTF">2015-06-18T08:42:19Z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