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3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5"/>
    <a:srgbClr val="FFFFFF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18. 6. 2015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18. 6. 2015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630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6305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589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720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Domečky, stavební materiál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296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6177" y="418208"/>
            <a:ext cx="2872675" cy="1836167"/>
          </a:xfrm>
          <a:prstGeom prst="rect">
            <a:avLst/>
          </a:prstGeom>
        </p:spPr>
      </p:pic>
      <p:pic>
        <p:nvPicPr>
          <p:cNvPr id="8" name="Obrázek 7" descr="DSC_0300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38492" y="4980812"/>
            <a:ext cx="2110154" cy="1732913"/>
          </a:xfrm>
          <a:prstGeom prst="rect">
            <a:avLst/>
          </a:prstGeom>
        </p:spPr>
      </p:pic>
      <p:pic>
        <p:nvPicPr>
          <p:cNvPr id="9" name="Obrázek 8" descr="DSC_0301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52362" y="4718529"/>
            <a:ext cx="2387128" cy="1836167"/>
          </a:xfrm>
          <a:prstGeom prst="rect">
            <a:avLst/>
          </a:prstGeom>
        </p:spPr>
      </p:pic>
      <p:pic>
        <p:nvPicPr>
          <p:cNvPr id="10" name="Obrázek 9" descr="DSC_0302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8323384" y="371385"/>
            <a:ext cx="2133601" cy="1433965"/>
          </a:xfrm>
          <a:prstGeom prst="rect">
            <a:avLst/>
          </a:prstGeom>
        </p:spPr>
      </p:pic>
      <p:pic>
        <p:nvPicPr>
          <p:cNvPr id="11" name="Obrázek 10" descr="DSC_0303.JPG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51997" y="2824563"/>
            <a:ext cx="2153378" cy="1836167"/>
          </a:xfrm>
          <a:prstGeom prst="rect">
            <a:avLst/>
          </a:prstGeom>
        </p:spPr>
      </p:pic>
      <p:pic>
        <p:nvPicPr>
          <p:cNvPr id="12" name="Obrázek 11" descr="DSC_0304.JPG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V="1">
            <a:off x="339968" y="1996897"/>
            <a:ext cx="2403231" cy="1836167"/>
          </a:xfrm>
          <a:prstGeom prst="rect">
            <a:avLst/>
          </a:prstGeom>
        </p:spPr>
      </p:pic>
      <p:pic>
        <p:nvPicPr>
          <p:cNvPr id="13" name="Obrázek 12" descr="DSC_0305.JPG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44852" y="1728798"/>
            <a:ext cx="3138117" cy="3852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05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SC_029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8821007" y="3968235"/>
            <a:ext cx="3462141" cy="2317392"/>
          </a:xfrm>
          <a:prstGeom prst="rect">
            <a:avLst/>
          </a:prstGeom>
        </p:spPr>
      </p:pic>
      <p:pic>
        <p:nvPicPr>
          <p:cNvPr id="6" name="Obrázek 5" descr="DSC_0298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5203086" y="2131149"/>
            <a:ext cx="3138642" cy="2431829"/>
          </a:xfrm>
          <a:prstGeom prst="rect">
            <a:avLst/>
          </a:prstGeom>
        </p:spPr>
      </p:pic>
      <p:pic>
        <p:nvPicPr>
          <p:cNvPr id="7" name="Obrázek 6" descr="DSC_0299.JPG"/>
          <p:cNvPicPr>
            <a:picLocks noChangeAspect="1"/>
          </p:cNvPicPr>
          <p:nvPr/>
        </p:nvPicPr>
        <p:blipFill rotWithShape="1">
          <a:blip r:embed="rId5"/>
          <a:srcRect l="13086" r="17211" b="4355"/>
          <a:stretch/>
        </p:blipFill>
        <p:spPr>
          <a:xfrm rot="5400000">
            <a:off x="8855718" y="220047"/>
            <a:ext cx="2320118" cy="2371353"/>
          </a:xfrm>
          <a:prstGeom prst="rect">
            <a:avLst/>
          </a:prstGeom>
        </p:spPr>
      </p:pic>
      <p:pic>
        <p:nvPicPr>
          <p:cNvPr id="13" name="Obrázek 12" descr="DSC_0305.JPG"/>
          <p:cNvPicPr>
            <a:picLocks noChangeAspect="1"/>
          </p:cNvPicPr>
          <p:nvPr/>
        </p:nvPicPr>
        <p:blipFill rotWithShape="1">
          <a:blip r:embed="rId6"/>
          <a:srcRect l="22647" r="16971"/>
          <a:stretch/>
        </p:blipFill>
        <p:spPr>
          <a:xfrm>
            <a:off x="1282890" y="1569321"/>
            <a:ext cx="4051110" cy="4490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 ilustrace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vyhodnotit profese a materiály pro stavbu domu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 smtClean="0"/>
              <a:t>    Seznámení s druhy profese a materiálu pro stavbu domu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prvním obrázku děti určí druhy materiálu pro stavbu domu.</a:t>
            </a:r>
          </a:p>
          <a:p>
            <a:r>
              <a:rPr lang="cs-CZ" dirty="0" smtClean="0"/>
              <a:t>Na druhém obrázku určí vhodnou profesi.</a:t>
            </a:r>
          </a:p>
          <a:p>
            <a:r>
              <a:rPr lang="cs-CZ" dirty="0" smtClean="0"/>
              <a:t>Kliknutím na dané obrázky se dětem nabízí zpětná vazba.</a:t>
            </a:r>
          </a:p>
          <a:p>
            <a:r>
              <a:rPr lang="cs-CZ" dirty="0" smtClean="0"/>
              <a:t>Materiál je tvořen pro dotyková zařízení.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jsou k dispozici i v papírové  </a:t>
            </a:r>
            <a:r>
              <a:rPr lang="cs-CZ" dirty="0" err="1" smtClean="0"/>
              <a:t>zalaminované</a:t>
            </a:r>
            <a:r>
              <a:rPr lang="cs-CZ" dirty="0" smtClean="0"/>
              <a:t>  podobě.</a:t>
            </a:r>
            <a:endParaRPr lang="cs-CZ" dirty="0"/>
          </a:p>
          <a:p>
            <a:r>
              <a:rPr lang="cs-CZ" dirty="0" smtClean="0"/>
              <a:t>Děti si zkouší vlastnosti  materiálu při praktické  tvorbě při stavbě </a:t>
            </a:r>
          </a:p>
          <a:p>
            <a:r>
              <a:rPr lang="cs-CZ" dirty="0"/>
              <a:t>d</a:t>
            </a:r>
            <a:r>
              <a:rPr lang="cs-CZ" dirty="0" smtClean="0"/>
              <a:t>omečků z písku a testují vlastnosti odolnosti materiálu vůči </a:t>
            </a:r>
          </a:p>
          <a:p>
            <a:r>
              <a:rPr lang="cs-CZ" dirty="0" smtClean="0"/>
              <a:t>povětrnostním podmínkám.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2839" y="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2830" y="1091822"/>
            <a:ext cx="10728050" cy="4106344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Tvořivě využívat přírodní i ostatní materiály při pracovních a výtvarných činnostech, experimentovat s materiály, poznávat a využívat výrazové možnosti (vytvářet různé plošné a prostorové útvary, mísit barvy, zkoumat odlišné účinky suchých a vlhkých podkladů, aj.) </a:t>
            </a:r>
          </a:p>
          <a:p>
            <a:r>
              <a:rPr lang="cs-CZ" dirty="0"/>
              <a:t>Navrhnout další varianty řešení (co by se stalo, kdyby …)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272</Words>
  <Application>Microsoft Office PowerPoint</Application>
  <PresentationFormat>Širokoúhlá obrazovka</PresentationFormat>
  <Paragraphs>64</Paragraphs>
  <Slides>10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Domečky, stavební materiál</vt:lpstr>
      <vt:lpstr>Prezentace aplikace PowerPoint</vt:lpstr>
      <vt:lpstr>Prezentace aplikace PowerPoint</vt:lpstr>
      <vt:lpstr>Použité odkazy</vt:lpstr>
      <vt:lpstr>Metodický pokyn Integrovaný blok: (vnímání)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Domečky, stavební materiál</dc:title>
  <dc:creator/>
  <cp:lastModifiedBy/>
  <cp:revision>3</cp:revision>
  <dcterms:created xsi:type="dcterms:W3CDTF">2014-08-05T12:38:58Z</dcterms:created>
  <dcterms:modified xsi:type="dcterms:W3CDTF">2015-06-18T08:34:53Z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