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1" r:id="rId2"/>
    <p:sldId id="262" r:id="rId3"/>
    <p:sldId id="257" r:id="rId4"/>
    <p:sldId id="256" r:id="rId5"/>
    <p:sldId id="266" r:id="rId6"/>
    <p:sldId id="258" r:id="rId7"/>
    <p:sldId id="264" r:id="rId8"/>
    <p:sldId id="265" r:id="rId9"/>
    <p:sldId id="267" r:id="rId10"/>
    <p:sldId id="259" r:id="rId11"/>
    <p:sldId id="260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9933"/>
    <a:srgbClr val="E52735"/>
    <a:srgbClr val="3AD23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</a:t>
          </a:r>
          <a:r>
            <a:rPr lang="cs-CZ" sz="2000" baseline="0" dirty="0" err="1" smtClean="0"/>
            <a:t>High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numbers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High</a:t>
          </a:r>
          <a:r>
            <a:rPr lang="cs-CZ" sz="2000" dirty="0" smtClean="0"/>
            <a:t> </a:t>
          </a:r>
          <a:r>
            <a:rPr lang="cs-CZ" sz="2000" dirty="0" err="1" smtClean="0"/>
            <a:t>numbers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E20375-9615-4468-A6FF-911208D41A8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22DAF9-69C9-495D-A3DC-4524FF9274A6}" type="presOf" srcId="{4C35D32F-0EAB-4CD7-82EE-45574DC2A586}" destId="{8BEBB6EC-1DAA-4CAC-8A25-BC0FCBD5DBD5}" srcOrd="0" destOrd="0" presId="urn:microsoft.com/office/officeart/2005/8/layout/target3"/>
    <dgm:cxn modelId="{DEE4EA63-30EF-49EF-AD4B-549BC23E0C15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1DE2EC5-586A-4592-AE22-F816ACC643C8}" type="presOf" srcId="{B651F6E3-6281-48DB-9319-2AEAFDAE7572}" destId="{6BB5E863-4638-4E1D-BFDE-399D028AC4ED}" srcOrd="1" destOrd="0" presId="urn:microsoft.com/office/officeart/2005/8/layout/target3"/>
    <dgm:cxn modelId="{D573FF9A-3873-4D57-A7A4-8D28797DDBC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9006317-687E-4AFB-AB7B-C68A5D1096AA}" type="presOf" srcId="{D8197B8C-B260-4A16-BDF4-0947B075E274}" destId="{25B08C86-7E15-44DC-BE7F-FFB55DD49D12}" srcOrd="0" destOrd="0" presId="urn:microsoft.com/office/officeart/2005/8/layout/target3"/>
    <dgm:cxn modelId="{782D31AD-D537-4600-8BD6-A1C8CC6EA1D2}" type="presOf" srcId="{D8197B8C-B260-4A16-BDF4-0947B075E274}" destId="{5A5FFA88-C948-4069-8E93-59FA12366E83}" srcOrd="1" destOrd="0" presId="urn:microsoft.com/office/officeart/2005/8/layout/target3"/>
    <dgm:cxn modelId="{B4AFAF03-25C5-4997-BFF9-E3C0BFBCD0C2}" type="presOf" srcId="{D1D4F407-5343-4D3F-B5B9-D407B03CAEB4}" destId="{D005CE8C-CC26-4C3E-AC11-E15060ECD759}" srcOrd="0" destOrd="0" presId="urn:microsoft.com/office/officeart/2005/8/layout/target3"/>
    <dgm:cxn modelId="{90C9C79F-0FFE-4284-8406-74D23104DE04}" type="presOf" srcId="{B651F6E3-6281-48DB-9319-2AEAFDAE7572}" destId="{619D679B-A015-4ECF-8348-D1034C574F40}" srcOrd="0" destOrd="0" presId="urn:microsoft.com/office/officeart/2005/8/layout/target3"/>
    <dgm:cxn modelId="{5EA755FB-704B-47A9-ACA1-A9E75C482424}" type="presOf" srcId="{4C35D32F-0EAB-4CD7-82EE-45574DC2A586}" destId="{890E4F0B-2866-4A3F-A3C7-2A14B1797930}" srcOrd="1" destOrd="0" presId="urn:microsoft.com/office/officeart/2005/8/layout/target3"/>
    <dgm:cxn modelId="{920E5393-7BB6-4A72-96B5-713A0BAFB339}" type="presOf" srcId="{D1D4F407-5343-4D3F-B5B9-D407B03CAEB4}" destId="{AED2198E-93D5-4001-81B4-73124B309672}" srcOrd="1" destOrd="0" presId="urn:microsoft.com/office/officeart/2005/8/layout/target3"/>
    <dgm:cxn modelId="{C614A0B8-40DD-44BC-B004-3AD1CC19A1B5}" type="presParOf" srcId="{333A1088-737F-45CB-B68E-254E46348037}" destId="{F5ABB229-8D3B-4694-996A-96F23CF14429}" srcOrd="0" destOrd="0" presId="urn:microsoft.com/office/officeart/2005/8/layout/target3"/>
    <dgm:cxn modelId="{509B91AE-5C98-4C88-B5F1-A09EA3D4C0A4}" type="presParOf" srcId="{333A1088-737F-45CB-B68E-254E46348037}" destId="{F41139FD-01EE-4571-8B17-4FB00FC51163}" srcOrd="1" destOrd="0" presId="urn:microsoft.com/office/officeart/2005/8/layout/target3"/>
    <dgm:cxn modelId="{25CFC814-E55E-4D12-9724-1EF8D72108B4}" type="presParOf" srcId="{333A1088-737F-45CB-B68E-254E46348037}" destId="{D005CE8C-CC26-4C3E-AC11-E15060ECD759}" srcOrd="2" destOrd="0" presId="urn:microsoft.com/office/officeart/2005/8/layout/target3"/>
    <dgm:cxn modelId="{ADF26D1F-0209-4BFF-BCDE-3985859EBB65}" type="presParOf" srcId="{333A1088-737F-45CB-B68E-254E46348037}" destId="{2C702D82-9B77-49B7-9568-BB8EB47C3372}" srcOrd="3" destOrd="0" presId="urn:microsoft.com/office/officeart/2005/8/layout/target3"/>
    <dgm:cxn modelId="{3CCD4C16-F61F-4140-8100-D2DD1C69FF1A}" type="presParOf" srcId="{333A1088-737F-45CB-B68E-254E46348037}" destId="{A52A0455-90FF-4808-ABD0-F02540D31D5A}" srcOrd="4" destOrd="0" presId="urn:microsoft.com/office/officeart/2005/8/layout/target3"/>
    <dgm:cxn modelId="{15C3DC44-5124-49C5-8469-5C3F7FCBBCA7}" type="presParOf" srcId="{333A1088-737F-45CB-B68E-254E46348037}" destId="{6140AFEC-043D-4C43-A2F9-D0F5331DF3A3}" srcOrd="5" destOrd="0" presId="urn:microsoft.com/office/officeart/2005/8/layout/target3"/>
    <dgm:cxn modelId="{CCDBB7F4-E9B3-47E5-9B14-6D6EA749BCB3}" type="presParOf" srcId="{333A1088-737F-45CB-B68E-254E46348037}" destId="{9358AC05-5D7D-4327-9F80-1AD486AEA664}" srcOrd="6" destOrd="0" presId="urn:microsoft.com/office/officeart/2005/8/layout/target3"/>
    <dgm:cxn modelId="{223212B1-AD1E-4AAC-99E8-506A214B9FD6}" type="presParOf" srcId="{333A1088-737F-45CB-B68E-254E46348037}" destId="{313FC574-E1CD-4FB4-B054-0B805CE0447D}" srcOrd="7" destOrd="0" presId="urn:microsoft.com/office/officeart/2005/8/layout/target3"/>
    <dgm:cxn modelId="{686201FF-C694-4181-86E7-E2AE6DFB9605}" type="presParOf" srcId="{333A1088-737F-45CB-B68E-254E46348037}" destId="{619D679B-A015-4ECF-8348-D1034C574F40}" srcOrd="8" destOrd="0" presId="urn:microsoft.com/office/officeart/2005/8/layout/target3"/>
    <dgm:cxn modelId="{4ECD27B5-ACC9-40D2-AF5C-BE1AC3649158}" type="presParOf" srcId="{333A1088-737F-45CB-B68E-254E46348037}" destId="{322283A8-4A27-4CDA-BAE3-F381106A9174}" srcOrd="9" destOrd="0" presId="urn:microsoft.com/office/officeart/2005/8/layout/target3"/>
    <dgm:cxn modelId="{19301F1C-4BFC-49F2-9DE0-237655E7762C}" type="presParOf" srcId="{333A1088-737F-45CB-B68E-254E46348037}" destId="{FFC9F71D-1B4F-4AD9-A4A6-86ADEFC8AF5C}" srcOrd="10" destOrd="0" presId="urn:microsoft.com/office/officeart/2005/8/layout/target3"/>
    <dgm:cxn modelId="{82C26683-17B8-43FF-9628-EFC72A481535}" type="presParOf" srcId="{333A1088-737F-45CB-B68E-254E46348037}" destId="{25B08C86-7E15-44DC-BE7F-FFB55DD49D12}" srcOrd="11" destOrd="0" presId="urn:microsoft.com/office/officeart/2005/8/layout/target3"/>
    <dgm:cxn modelId="{B1F606E4-BF36-42E3-8052-B52460F4F65A}" type="presParOf" srcId="{333A1088-737F-45CB-B68E-254E46348037}" destId="{76644BE8-9D7C-4C09-B250-3D10AF48CBB7}" srcOrd="12" destOrd="0" presId="urn:microsoft.com/office/officeart/2005/8/layout/target3"/>
    <dgm:cxn modelId="{C15B6740-A505-43BA-8D01-5D8B89022D9D}" type="presParOf" srcId="{333A1088-737F-45CB-B68E-254E46348037}" destId="{EE85B701-7295-41C0-BA7A-34D3756A2AE6}" srcOrd="13" destOrd="0" presId="urn:microsoft.com/office/officeart/2005/8/layout/target3"/>
    <dgm:cxn modelId="{F286C91A-B1D1-4B95-B70A-F2A0CB379858}" type="presParOf" srcId="{333A1088-737F-45CB-B68E-254E46348037}" destId="{8BEBB6EC-1DAA-4CAC-8A25-BC0FCBD5DBD5}" srcOrd="14" destOrd="0" presId="urn:microsoft.com/office/officeart/2005/8/layout/target3"/>
    <dgm:cxn modelId="{9E6FF12C-5576-42FE-899D-C0E304AEFB9B}" type="presParOf" srcId="{333A1088-737F-45CB-B68E-254E46348037}" destId="{AED2198E-93D5-4001-81B4-73124B309672}" srcOrd="15" destOrd="0" presId="urn:microsoft.com/office/officeart/2005/8/layout/target3"/>
    <dgm:cxn modelId="{220AF1A7-E06B-4778-B24A-03608E7EE4FA}" type="presParOf" srcId="{333A1088-737F-45CB-B68E-254E46348037}" destId="{2BE915AB-18AA-4053-B92C-3BFC9ED204BB}" srcOrd="16" destOrd="0" presId="urn:microsoft.com/office/officeart/2005/8/layout/target3"/>
    <dgm:cxn modelId="{5B975227-8415-46A9-94AB-1771E1E0BC14}" type="presParOf" srcId="{333A1088-737F-45CB-B68E-254E46348037}" destId="{6BB5E863-4638-4E1D-BFDE-399D028AC4ED}" srcOrd="17" destOrd="0" presId="urn:microsoft.com/office/officeart/2005/8/layout/target3"/>
    <dgm:cxn modelId="{CE501952-A4F9-41E1-8196-D75A6033893F}" type="presParOf" srcId="{333A1088-737F-45CB-B68E-254E46348037}" destId="{5A5FFA88-C948-4069-8E93-59FA12366E83}" srcOrd="18" destOrd="0" presId="urn:microsoft.com/office/officeart/2005/8/layout/target3"/>
    <dgm:cxn modelId="{C98681EB-7BA8-4DEF-8116-258E7A9E433B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60EF78-FE7B-40B9-813B-F73305AA8A1D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403995B7-6B60-4934-9E9C-80CD318ECCFF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DB8F3711-DCB9-4A55-8EA6-6E6572101896}" type="parTrans" cxnId="{364F9909-ACA4-499D-A4A2-9ACE819D3562}">
      <dgm:prSet/>
      <dgm:spPr/>
      <dgm:t>
        <a:bodyPr/>
        <a:lstStyle/>
        <a:p>
          <a:endParaRPr lang="cs-CZ"/>
        </a:p>
      </dgm:t>
    </dgm:pt>
    <dgm:pt modelId="{94E17E9C-186D-4209-9A7A-45D0457001EB}" type="sibTrans" cxnId="{364F9909-ACA4-499D-A4A2-9ACE819D3562}">
      <dgm:prSet/>
      <dgm:spPr/>
      <dgm:t>
        <a:bodyPr/>
        <a:lstStyle/>
        <a:p>
          <a:endParaRPr lang="cs-CZ"/>
        </a:p>
      </dgm:t>
    </dgm:pt>
    <dgm:pt modelId="{91902A45-EAEA-4DE2-A544-F83F6283CACF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C9CC5F71-91F9-4642-BFD9-A2F6063AB057}" type="parTrans" cxnId="{E10C7692-F147-4B87-B902-8E20D8A94E6D}">
      <dgm:prSet/>
      <dgm:spPr/>
      <dgm:t>
        <a:bodyPr/>
        <a:lstStyle/>
        <a:p>
          <a:endParaRPr lang="cs-CZ"/>
        </a:p>
      </dgm:t>
    </dgm:pt>
    <dgm:pt modelId="{642A4DF5-A284-4DF8-9859-3448DDA4FADF}" type="sibTrans" cxnId="{E10C7692-F147-4B87-B902-8E20D8A94E6D}">
      <dgm:prSet/>
      <dgm:spPr/>
      <dgm:t>
        <a:bodyPr/>
        <a:lstStyle/>
        <a:p>
          <a:endParaRPr lang="cs-CZ"/>
        </a:p>
      </dgm:t>
    </dgm:pt>
    <dgm:pt modelId="{7F2FFA3F-EF7B-49FA-A6B0-D0C1AACAA125}">
      <dgm:prSet phldrT="[Text]" custT="1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32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twenty</a:t>
          </a:r>
          <a:r>
            <a: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-</a:t>
          </a:r>
          <a:r>
            <a:rPr lang="cs-CZ" sz="32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five</a:t>
          </a:r>
          <a:endParaRPr lang="cs-CZ" sz="32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0548CA7A-BCC7-413A-B3BC-67E148CBF6F8}" type="parTrans" cxnId="{B66171F5-D10C-4A50-98B7-5376F842060C}">
      <dgm:prSet/>
      <dgm:spPr/>
      <dgm:t>
        <a:bodyPr/>
        <a:lstStyle/>
        <a:p>
          <a:endParaRPr lang="cs-CZ"/>
        </a:p>
      </dgm:t>
    </dgm:pt>
    <dgm:pt modelId="{0260C6B8-E102-43BB-913A-6FEFF506F03A}" type="sibTrans" cxnId="{B66171F5-D10C-4A50-98B7-5376F842060C}">
      <dgm:prSet/>
      <dgm:spPr/>
      <dgm:t>
        <a:bodyPr/>
        <a:lstStyle/>
        <a:p>
          <a:endParaRPr lang="cs-CZ"/>
        </a:p>
      </dgm:t>
    </dgm:pt>
    <dgm:pt modelId="{3713BCAD-AA7C-43C4-8277-422F5BB871B6}" type="pres">
      <dgm:prSet presAssocID="{8660EF78-FE7B-40B9-813B-F73305AA8A1D}" presName="linearFlow" presStyleCnt="0">
        <dgm:presLayoutVars>
          <dgm:dir/>
          <dgm:resizeHandles val="exact"/>
        </dgm:presLayoutVars>
      </dgm:prSet>
      <dgm:spPr/>
    </dgm:pt>
    <dgm:pt modelId="{8D750DA0-70FC-45BC-9508-9F558FBEE4CE}" type="pres">
      <dgm:prSet presAssocID="{403995B7-6B60-4934-9E9C-80CD318ECCF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791036-DC51-45DD-A5F5-8F2357A34CA3}" type="pres">
      <dgm:prSet presAssocID="{94E17E9C-186D-4209-9A7A-45D0457001EB}" presName="spacerL" presStyleCnt="0"/>
      <dgm:spPr/>
    </dgm:pt>
    <dgm:pt modelId="{2E59EE65-1AFD-470C-9106-C5AD87B5EDD7}" type="pres">
      <dgm:prSet presAssocID="{94E17E9C-186D-4209-9A7A-45D0457001EB}" presName="sibTrans" presStyleLbl="sibTrans2D1" presStyleIdx="0" presStyleCnt="2"/>
      <dgm:spPr/>
      <dgm:t>
        <a:bodyPr/>
        <a:lstStyle/>
        <a:p>
          <a:endParaRPr lang="cs-CZ"/>
        </a:p>
      </dgm:t>
    </dgm:pt>
    <dgm:pt modelId="{724546F0-26B7-4E25-91E3-F36727B43F93}" type="pres">
      <dgm:prSet presAssocID="{94E17E9C-186D-4209-9A7A-45D0457001EB}" presName="spacerR" presStyleCnt="0"/>
      <dgm:spPr/>
    </dgm:pt>
    <dgm:pt modelId="{BCEF16EC-27A7-4F87-A1AF-E0DF3400533A}" type="pres">
      <dgm:prSet presAssocID="{91902A45-EAEA-4DE2-A544-F83F6283CAC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7F3F3-C7BB-4F3F-8D18-1FAFCC895C26}" type="pres">
      <dgm:prSet presAssocID="{642A4DF5-A284-4DF8-9859-3448DDA4FADF}" presName="spacerL" presStyleCnt="0"/>
      <dgm:spPr/>
    </dgm:pt>
    <dgm:pt modelId="{7ADE4645-B10A-4C1E-8975-9E9A4AA5837B}" type="pres">
      <dgm:prSet presAssocID="{642A4DF5-A284-4DF8-9859-3448DDA4FADF}" presName="sibTrans" presStyleLbl="sibTrans2D1" presStyleIdx="1" presStyleCnt="2"/>
      <dgm:spPr/>
      <dgm:t>
        <a:bodyPr/>
        <a:lstStyle/>
        <a:p>
          <a:endParaRPr lang="cs-CZ"/>
        </a:p>
      </dgm:t>
    </dgm:pt>
    <dgm:pt modelId="{96D2391C-A7D1-4D6D-BBEA-59594C4B7250}" type="pres">
      <dgm:prSet presAssocID="{642A4DF5-A284-4DF8-9859-3448DDA4FADF}" presName="spacerR" presStyleCnt="0"/>
      <dgm:spPr/>
    </dgm:pt>
    <dgm:pt modelId="{FEB8D782-907A-4D01-99B2-1DD13DD168FF}" type="pres">
      <dgm:prSet presAssocID="{7F2FFA3F-EF7B-49FA-A6B0-D0C1AACAA125}" presName="node" presStyleLbl="node1" presStyleIdx="2" presStyleCnt="3" custScaleX="1833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6171F5-D10C-4A50-98B7-5376F842060C}" srcId="{8660EF78-FE7B-40B9-813B-F73305AA8A1D}" destId="{7F2FFA3F-EF7B-49FA-A6B0-D0C1AACAA125}" srcOrd="2" destOrd="0" parTransId="{0548CA7A-BCC7-413A-B3BC-67E148CBF6F8}" sibTransId="{0260C6B8-E102-43BB-913A-6FEFF506F03A}"/>
    <dgm:cxn modelId="{EF9397D4-8D27-4ED5-B11E-4458E7F8B40D}" type="presOf" srcId="{94E17E9C-186D-4209-9A7A-45D0457001EB}" destId="{2E59EE65-1AFD-470C-9106-C5AD87B5EDD7}" srcOrd="0" destOrd="0" presId="urn:microsoft.com/office/officeart/2005/8/layout/equation1"/>
    <dgm:cxn modelId="{742E940D-C043-46EA-8E53-6783854DA67B}" type="presOf" srcId="{7F2FFA3F-EF7B-49FA-A6B0-D0C1AACAA125}" destId="{FEB8D782-907A-4D01-99B2-1DD13DD168FF}" srcOrd="0" destOrd="0" presId="urn:microsoft.com/office/officeart/2005/8/layout/equation1"/>
    <dgm:cxn modelId="{4C12B2FD-B1C7-4866-A888-8982350E6B33}" type="presOf" srcId="{642A4DF5-A284-4DF8-9859-3448DDA4FADF}" destId="{7ADE4645-B10A-4C1E-8975-9E9A4AA5837B}" srcOrd="0" destOrd="0" presId="urn:microsoft.com/office/officeart/2005/8/layout/equation1"/>
    <dgm:cxn modelId="{E10C7692-F147-4B87-B902-8E20D8A94E6D}" srcId="{8660EF78-FE7B-40B9-813B-F73305AA8A1D}" destId="{91902A45-EAEA-4DE2-A544-F83F6283CACF}" srcOrd="1" destOrd="0" parTransId="{C9CC5F71-91F9-4642-BFD9-A2F6063AB057}" sibTransId="{642A4DF5-A284-4DF8-9859-3448DDA4FADF}"/>
    <dgm:cxn modelId="{A1E7B39E-F2CF-4B4E-BEDD-9F69103CA298}" type="presOf" srcId="{8660EF78-FE7B-40B9-813B-F73305AA8A1D}" destId="{3713BCAD-AA7C-43C4-8277-422F5BB871B6}" srcOrd="0" destOrd="0" presId="urn:microsoft.com/office/officeart/2005/8/layout/equation1"/>
    <dgm:cxn modelId="{364F9909-ACA4-499D-A4A2-9ACE819D3562}" srcId="{8660EF78-FE7B-40B9-813B-F73305AA8A1D}" destId="{403995B7-6B60-4934-9E9C-80CD318ECCFF}" srcOrd="0" destOrd="0" parTransId="{DB8F3711-DCB9-4A55-8EA6-6E6572101896}" sibTransId="{94E17E9C-186D-4209-9A7A-45D0457001EB}"/>
    <dgm:cxn modelId="{6F9126F6-318C-4E54-8AF8-B494B15EA657}" type="presOf" srcId="{91902A45-EAEA-4DE2-A544-F83F6283CACF}" destId="{BCEF16EC-27A7-4F87-A1AF-E0DF3400533A}" srcOrd="0" destOrd="0" presId="urn:microsoft.com/office/officeart/2005/8/layout/equation1"/>
    <dgm:cxn modelId="{1BB8E718-DC51-404B-B040-35889B63E155}" type="presOf" srcId="{403995B7-6B60-4934-9E9C-80CD318ECCFF}" destId="{8D750DA0-70FC-45BC-9508-9F558FBEE4CE}" srcOrd="0" destOrd="0" presId="urn:microsoft.com/office/officeart/2005/8/layout/equation1"/>
    <dgm:cxn modelId="{6211E5D3-9B65-40D6-BA79-12BA84663CB4}" type="presParOf" srcId="{3713BCAD-AA7C-43C4-8277-422F5BB871B6}" destId="{8D750DA0-70FC-45BC-9508-9F558FBEE4CE}" srcOrd="0" destOrd="0" presId="urn:microsoft.com/office/officeart/2005/8/layout/equation1"/>
    <dgm:cxn modelId="{0DBCF532-7E59-4E9A-B452-CBA71491276B}" type="presParOf" srcId="{3713BCAD-AA7C-43C4-8277-422F5BB871B6}" destId="{DD791036-DC51-45DD-A5F5-8F2357A34CA3}" srcOrd="1" destOrd="0" presId="urn:microsoft.com/office/officeart/2005/8/layout/equation1"/>
    <dgm:cxn modelId="{C9FE7C7A-C76B-45FF-9A53-7D1647F6523F}" type="presParOf" srcId="{3713BCAD-AA7C-43C4-8277-422F5BB871B6}" destId="{2E59EE65-1AFD-470C-9106-C5AD87B5EDD7}" srcOrd="2" destOrd="0" presId="urn:microsoft.com/office/officeart/2005/8/layout/equation1"/>
    <dgm:cxn modelId="{B280DFDA-288C-43C4-A25F-5791386FBEDE}" type="presParOf" srcId="{3713BCAD-AA7C-43C4-8277-422F5BB871B6}" destId="{724546F0-26B7-4E25-91E3-F36727B43F93}" srcOrd="3" destOrd="0" presId="urn:microsoft.com/office/officeart/2005/8/layout/equation1"/>
    <dgm:cxn modelId="{6D92311E-B84B-443F-BC9C-6631E7C6DFF8}" type="presParOf" srcId="{3713BCAD-AA7C-43C4-8277-422F5BB871B6}" destId="{BCEF16EC-27A7-4F87-A1AF-E0DF3400533A}" srcOrd="4" destOrd="0" presId="urn:microsoft.com/office/officeart/2005/8/layout/equation1"/>
    <dgm:cxn modelId="{A536C9C4-12E9-4358-9741-01F00CC0B31D}" type="presParOf" srcId="{3713BCAD-AA7C-43C4-8277-422F5BB871B6}" destId="{5D37F3F3-C7BB-4F3F-8D18-1FAFCC895C26}" srcOrd="5" destOrd="0" presId="urn:microsoft.com/office/officeart/2005/8/layout/equation1"/>
    <dgm:cxn modelId="{78AA0558-B591-4225-86FD-93EBD828F531}" type="presParOf" srcId="{3713BCAD-AA7C-43C4-8277-422F5BB871B6}" destId="{7ADE4645-B10A-4C1E-8975-9E9A4AA5837B}" srcOrd="6" destOrd="0" presId="urn:microsoft.com/office/officeart/2005/8/layout/equation1"/>
    <dgm:cxn modelId="{AEBF9082-5855-4258-BAD2-0BBCE6A74B53}" type="presParOf" srcId="{3713BCAD-AA7C-43C4-8277-422F5BB871B6}" destId="{96D2391C-A7D1-4D6D-BBEA-59594C4B7250}" srcOrd="7" destOrd="0" presId="urn:microsoft.com/office/officeart/2005/8/layout/equation1"/>
    <dgm:cxn modelId="{4932D226-3275-4152-890F-82233303CAF2}" type="presParOf" srcId="{3713BCAD-AA7C-43C4-8277-422F5BB871B6}" destId="{FEB8D782-907A-4D01-99B2-1DD13DD168FF}" srcOrd="8" destOrd="0" presId="urn:microsoft.com/office/officeart/2005/8/layout/equation1"/>
  </dgm:cxnLst>
  <dgm:bg>
    <a:solidFill>
      <a:srgbClr val="92D050"/>
    </a:solidFill>
  </dgm:bg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60EF78-FE7B-40B9-813B-F73305AA8A1D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403995B7-6B60-4934-9E9C-80CD318ECCFF}">
      <dgm:prSet phldrT="[Text]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40</a:t>
          </a:r>
          <a:endParaRPr lang="cs-CZ" dirty="0">
            <a:solidFill>
              <a:schemeClr val="tx1"/>
            </a:solidFill>
          </a:endParaRPr>
        </a:p>
      </dgm:t>
    </dgm:pt>
    <dgm:pt modelId="{DB8F3711-DCB9-4A55-8EA6-6E6572101896}" type="parTrans" cxnId="{364F9909-ACA4-499D-A4A2-9ACE819D3562}">
      <dgm:prSet/>
      <dgm:spPr/>
      <dgm:t>
        <a:bodyPr/>
        <a:lstStyle/>
        <a:p>
          <a:endParaRPr lang="cs-CZ"/>
        </a:p>
      </dgm:t>
    </dgm:pt>
    <dgm:pt modelId="{94E17E9C-186D-4209-9A7A-45D0457001EB}" type="sibTrans" cxnId="{364F9909-ACA4-499D-A4A2-9ACE819D3562}">
      <dgm:prSet/>
      <dgm:spPr/>
      <dgm:t>
        <a:bodyPr/>
        <a:lstStyle/>
        <a:p>
          <a:endParaRPr lang="cs-CZ"/>
        </a:p>
      </dgm:t>
    </dgm:pt>
    <dgm:pt modelId="{91902A45-EAEA-4DE2-A544-F83F6283CACF}">
      <dgm:prSet phldrT="[Text]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3</a:t>
          </a:r>
          <a:endParaRPr lang="cs-CZ" dirty="0">
            <a:solidFill>
              <a:schemeClr val="tx1"/>
            </a:solidFill>
          </a:endParaRPr>
        </a:p>
      </dgm:t>
    </dgm:pt>
    <dgm:pt modelId="{C9CC5F71-91F9-4642-BFD9-A2F6063AB057}" type="parTrans" cxnId="{E10C7692-F147-4B87-B902-8E20D8A94E6D}">
      <dgm:prSet/>
      <dgm:spPr/>
      <dgm:t>
        <a:bodyPr/>
        <a:lstStyle/>
        <a:p>
          <a:endParaRPr lang="cs-CZ"/>
        </a:p>
      </dgm:t>
    </dgm:pt>
    <dgm:pt modelId="{642A4DF5-A284-4DF8-9859-3448DDA4FADF}" type="sibTrans" cxnId="{E10C7692-F147-4B87-B902-8E20D8A94E6D}">
      <dgm:prSet/>
      <dgm:spPr/>
      <dgm:t>
        <a:bodyPr/>
        <a:lstStyle/>
        <a:p>
          <a:endParaRPr lang="cs-CZ"/>
        </a:p>
      </dgm:t>
    </dgm:pt>
    <dgm:pt modelId="{7F2FFA3F-EF7B-49FA-A6B0-D0C1AACAA125}">
      <dgm:prSet phldrT="[Text]" custT="1">
        <dgm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32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forty</a:t>
          </a:r>
          <a:r>
            <a: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-</a:t>
          </a:r>
          <a:r>
            <a:rPr lang="cs-CZ" sz="32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three</a:t>
          </a:r>
          <a:endParaRPr lang="cs-CZ" sz="32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0548CA7A-BCC7-413A-B3BC-67E148CBF6F8}" type="parTrans" cxnId="{B66171F5-D10C-4A50-98B7-5376F842060C}">
      <dgm:prSet/>
      <dgm:spPr/>
      <dgm:t>
        <a:bodyPr/>
        <a:lstStyle/>
        <a:p>
          <a:endParaRPr lang="cs-CZ"/>
        </a:p>
      </dgm:t>
    </dgm:pt>
    <dgm:pt modelId="{0260C6B8-E102-43BB-913A-6FEFF506F03A}" type="sibTrans" cxnId="{B66171F5-D10C-4A50-98B7-5376F842060C}">
      <dgm:prSet/>
      <dgm:spPr/>
      <dgm:t>
        <a:bodyPr/>
        <a:lstStyle/>
        <a:p>
          <a:endParaRPr lang="cs-CZ"/>
        </a:p>
      </dgm:t>
    </dgm:pt>
    <dgm:pt modelId="{3713BCAD-AA7C-43C4-8277-422F5BB871B6}" type="pres">
      <dgm:prSet presAssocID="{8660EF78-FE7B-40B9-813B-F73305AA8A1D}" presName="linearFlow" presStyleCnt="0">
        <dgm:presLayoutVars>
          <dgm:dir/>
          <dgm:resizeHandles val="exact"/>
        </dgm:presLayoutVars>
      </dgm:prSet>
      <dgm:spPr/>
    </dgm:pt>
    <dgm:pt modelId="{8D750DA0-70FC-45BC-9508-9F558FBEE4CE}" type="pres">
      <dgm:prSet presAssocID="{403995B7-6B60-4934-9E9C-80CD318ECCF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791036-DC51-45DD-A5F5-8F2357A34CA3}" type="pres">
      <dgm:prSet presAssocID="{94E17E9C-186D-4209-9A7A-45D0457001EB}" presName="spacerL" presStyleCnt="0"/>
      <dgm:spPr/>
    </dgm:pt>
    <dgm:pt modelId="{2E59EE65-1AFD-470C-9106-C5AD87B5EDD7}" type="pres">
      <dgm:prSet presAssocID="{94E17E9C-186D-4209-9A7A-45D0457001EB}" presName="sibTrans" presStyleLbl="sibTrans2D1" presStyleIdx="0" presStyleCnt="2"/>
      <dgm:spPr/>
      <dgm:t>
        <a:bodyPr/>
        <a:lstStyle/>
        <a:p>
          <a:endParaRPr lang="cs-CZ"/>
        </a:p>
      </dgm:t>
    </dgm:pt>
    <dgm:pt modelId="{724546F0-26B7-4E25-91E3-F36727B43F93}" type="pres">
      <dgm:prSet presAssocID="{94E17E9C-186D-4209-9A7A-45D0457001EB}" presName="spacerR" presStyleCnt="0"/>
      <dgm:spPr/>
    </dgm:pt>
    <dgm:pt modelId="{BCEF16EC-27A7-4F87-A1AF-E0DF3400533A}" type="pres">
      <dgm:prSet presAssocID="{91902A45-EAEA-4DE2-A544-F83F6283CACF}" presName="node" presStyleLbl="node1" presStyleIdx="1" presStyleCnt="3" custLinFactNeighborX="68935" custLinFactNeighborY="21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7F3F3-C7BB-4F3F-8D18-1FAFCC895C26}" type="pres">
      <dgm:prSet presAssocID="{642A4DF5-A284-4DF8-9859-3448DDA4FADF}" presName="spacerL" presStyleCnt="0"/>
      <dgm:spPr/>
    </dgm:pt>
    <dgm:pt modelId="{7ADE4645-B10A-4C1E-8975-9E9A4AA5837B}" type="pres">
      <dgm:prSet presAssocID="{642A4DF5-A284-4DF8-9859-3448DDA4FADF}" presName="sibTrans" presStyleLbl="sibTrans2D1" presStyleIdx="1" presStyleCnt="2"/>
      <dgm:spPr/>
      <dgm:t>
        <a:bodyPr/>
        <a:lstStyle/>
        <a:p>
          <a:endParaRPr lang="cs-CZ"/>
        </a:p>
      </dgm:t>
    </dgm:pt>
    <dgm:pt modelId="{96D2391C-A7D1-4D6D-BBEA-59594C4B7250}" type="pres">
      <dgm:prSet presAssocID="{642A4DF5-A284-4DF8-9859-3448DDA4FADF}" presName="spacerR" presStyleCnt="0"/>
      <dgm:spPr/>
    </dgm:pt>
    <dgm:pt modelId="{FEB8D782-907A-4D01-99B2-1DD13DD168FF}" type="pres">
      <dgm:prSet presAssocID="{7F2FFA3F-EF7B-49FA-A6B0-D0C1AACAA125}" presName="node" presStyleLbl="node1" presStyleIdx="2" presStyleCnt="3" custScaleX="1812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6171F5-D10C-4A50-98B7-5376F842060C}" srcId="{8660EF78-FE7B-40B9-813B-F73305AA8A1D}" destId="{7F2FFA3F-EF7B-49FA-A6B0-D0C1AACAA125}" srcOrd="2" destOrd="0" parTransId="{0548CA7A-BCC7-413A-B3BC-67E148CBF6F8}" sibTransId="{0260C6B8-E102-43BB-913A-6FEFF506F03A}"/>
    <dgm:cxn modelId="{1AC26DC8-FCE3-43B9-BF25-DDA2B3885E6A}" type="presOf" srcId="{642A4DF5-A284-4DF8-9859-3448DDA4FADF}" destId="{7ADE4645-B10A-4C1E-8975-9E9A4AA5837B}" srcOrd="0" destOrd="0" presId="urn:microsoft.com/office/officeart/2005/8/layout/equation1"/>
    <dgm:cxn modelId="{214AE28E-A700-49A6-A72A-987EA2CDB167}" type="presOf" srcId="{7F2FFA3F-EF7B-49FA-A6B0-D0C1AACAA125}" destId="{FEB8D782-907A-4D01-99B2-1DD13DD168FF}" srcOrd="0" destOrd="0" presId="urn:microsoft.com/office/officeart/2005/8/layout/equation1"/>
    <dgm:cxn modelId="{2A2ED2F5-7984-4F50-937F-BEDC599292D1}" type="presOf" srcId="{8660EF78-FE7B-40B9-813B-F73305AA8A1D}" destId="{3713BCAD-AA7C-43C4-8277-422F5BB871B6}" srcOrd="0" destOrd="0" presId="urn:microsoft.com/office/officeart/2005/8/layout/equation1"/>
    <dgm:cxn modelId="{E10C7692-F147-4B87-B902-8E20D8A94E6D}" srcId="{8660EF78-FE7B-40B9-813B-F73305AA8A1D}" destId="{91902A45-EAEA-4DE2-A544-F83F6283CACF}" srcOrd="1" destOrd="0" parTransId="{C9CC5F71-91F9-4642-BFD9-A2F6063AB057}" sibTransId="{642A4DF5-A284-4DF8-9859-3448DDA4FADF}"/>
    <dgm:cxn modelId="{78D50836-E2FA-43CD-8EF6-4D8941D76F8B}" type="presOf" srcId="{94E17E9C-186D-4209-9A7A-45D0457001EB}" destId="{2E59EE65-1AFD-470C-9106-C5AD87B5EDD7}" srcOrd="0" destOrd="0" presId="urn:microsoft.com/office/officeart/2005/8/layout/equation1"/>
    <dgm:cxn modelId="{364F9909-ACA4-499D-A4A2-9ACE819D3562}" srcId="{8660EF78-FE7B-40B9-813B-F73305AA8A1D}" destId="{403995B7-6B60-4934-9E9C-80CD318ECCFF}" srcOrd="0" destOrd="0" parTransId="{DB8F3711-DCB9-4A55-8EA6-6E6572101896}" sibTransId="{94E17E9C-186D-4209-9A7A-45D0457001EB}"/>
    <dgm:cxn modelId="{558B1E40-C9DB-4260-8607-B3B11521ADFE}" type="presOf" srcId="{403995B7-6B60-4934-9E9C-80CD318ECCFF}" destId="{8D750DA0-70FC-45BC-9508-9F558FBEE4CE}" srcOrd="0" destOrd="0" presId="urn:microsoft.com/office/officeart/2005/8/layout/equation1"/>
    <dgm:cxn modelId="{F1C1AE85-13E3-4218-AF34-EF9353B6E265}" type="presOf" srcId="{91902A45-EAEA-4DE2-A544-F83F6283CACF}" destId="{BCEF16EC-27A7-4F87-A1AF-E0DF3400533A}" srcOrd="0" destOrd="0" presId="urn:microsoft.com/office/officeart/2005/8/layout/equation1"/>
    <dgm:cxn modelId="{D4F59058-61DA-4337-9987-11A02297AC16}" type="presParOf" srcId="{3713BCAD-AA7C-43C4-8277-422F5BB871B6}" destId="{8D750DA0-70FC-45BC-9508-9F558FBEE4CE}" srcOrd="0" destOrd="0" presId="urn:microsoft.com/office/officeart/2005/8/layout/equation1"/>
    <dgm:cxn modelId="{48ACA60C-7C29-4E48-B338-532F01DA2442}" type="presParOf" srcId="{3713BCAD-AA7C-43C4-8277-422F5BB871B6}" destId="{DD791036-DC51-45DD-A5F5-8F2357A34CA3}" srcOrd="1" destOrd="0" presId="urn:microsoft.com/office/officeart/2005/8/layout/equation1"/>
    <dgm:cxn modelId="{5DE6C516-466F-4049-9B4C-F4CA2A1F5D0E}" type="presParOf" srcId="{3713BCAD-AA7C-43C4-8277-422F5BB871B6}" destId="{2E59EE65-1AFD-470C-9106-C5AD87B5EDD7}" srcOrd="2" destOrd="0" presId="urn:microsoft.com/office/officeart/2005/8/layout/equation1"/>
    <dgm:cxn modelId="{B03BA44E-BD4D-4298-8BB1-B678D8885F7C}" type="presParOf" srcId="{3713BCAD-AA7C-43C4-8277-422F5BB871B6}" destId="{724546F0-26B7-4E25-91E3-F36727B43F93}" srcOrd="3" destOrd="0" presId="urn:microsoft.com/office/officeart/2005/8/layout/equation1"/>
    <dgm:cxn modelId="{DB59C018-FFC4-4872-A98E-D7800C3E49F9}" type="presParOf" srcId="{3713BCAD-AA7C-43C4-8277-422F5BB871B6}" destId="{BCEF16EC-27A7-4F87-A1AF-E0DF3400533A}" srcOrd="4" destOrd="0" presId="urn:microsoft.com/office/officeart/2005/8/layout/equation1"/>
    <dgm:cxn modelId="{6B208314-98A7-4D79-9CCB-B3F34E07EC86}" type="presParOf" srcId="{3713BCAD-AA7C-43C4-8277-422F5BB871B6}" destId="{5D37F3F3-C7BB-4F3F-8D18-1FAFCC895C26}" srcOrd="5" destOrd="0" presId="urn:microsoft.com/office/officeart/2005/8/layout/equation1"/>
    <dgm:cxn modelId="{FE514421-8950-4905-809D-293D5D51356B}" type="presParOf" srcId="{3713BCAD-AA7C-43C4-8277-422F5BB871B6}" destId="{7ADE4645-B10A-4C1E-8975-9E9A4AA5837B}" srcOrd="6" destOrd="0" presId="urn:microsoft.com/office/officeart/2005/8/layout/equation1"/>
    <dgm:cxn modelId="{58C67ED2-B75A-4ABF-BB5D-293801E47973}" type="presParOf" srcId="{3713BCAD-AA7C-43C4-8277-422F5BB871B6}" destId="{96D2391C-A7D1-4D6D-BBEA-59594C4B7250}" srcOrd="7" destOrd="0" presId="urn:microsoft.com/office/officeart/2005/8/layout/equation1"/>
    <dgm:cxn modelId="{63D9FF9C-BC83-462F-9231-116A839B728C}" type="presParOf" srcId="{3713BCAD-AA7C-43C4-8277-422F5BB871B6}" destId="{FEB8D782-907A-4D01-99B2-1DD13DD168FF}" srcOrd="8" destOrd="0" presId="urn:microsoft.com/office/officeart/2005/8/layout/equation1"/>
  </dgm:cxnLst>
  <dgm:bg>
    <a:solidFill>
      <a:srgbClr val="FFC000"/>
    </a:solidFill>
  </dgm:bg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60EF78-FE7B-40B9-813B-F73305AA8A1D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403995B7-6B60-4934-9E9C-80CD318ECCFF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DB8F3711-DCB9-4A55-8EA6-6E6572101896}" type="parTrans" cxnId="{364F9909-ACA4-499D-A4A2-9ACE819D3562}">
      <dgm:prSet/>
      <dgm:spPr/>
      <dgm:t>
        <a:bodyPr/>
        <a:lstStyle/>
        <a:p>
          <a:endParaRPr lang="cs-CZ"/>
        </a:p>
      </dgm:t>
    </dgm:pt>
    <dgm:pt modelId="{94E17E9C-186D-4209-9A7A-45D0457001EB}" type="sibTrans" cxnId="{364F9909-ACA4-499D-A4A2-9ACE819D3562}">
      <dgm:prSet/>
      <dgm:spPr/>
      <dgm:t>
        <a:bodyPr/>
        <a:lstStyle/>
        <a:p>
          <a:endParaRPr lang="cs-CZ"/>
        </a:p>
      </dgm:t>
    </dgm:pt>
    <dgm:pt modelId="{91902A45-EAEA-4DE2-A544-F83F6283CACF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C9CC5F71-91F9-4642-BFD9-A2F6063AB057}" type="parTrans" cxnId="{E10C7692-F147-4B87-B902-8E20D8A94E6D}">
      <dgm:prSet/>
      <dgm:spPr/>
      <dgm:t>
        <a:bodyPr/>
        <a:lstStyle/>
        <a:p>
          <a:endParaRPr lang="cs-CZ"/>
        </a:p>
      </dgm:t>
    </dgm:pt>
    <dgm:pt modelId="{642A4DF5-A284-4DF8-9859-3448DDA4FADF}" type="sibTrans" cxnId="{E10C7692-F147-4B87-B902-8E20D8A94E6D}">
      <dgm:prSet/>
      <dgm:spPr/>
      <dgm:t>
        <a:bodyPr/>
        <a:lstStyle/>
        <a:p>
          <a:endParaRPr lang="cs-CZ"/>
        </a:p>
      </dgm:t>
    </dgm:pt>
    <dgm:pt modelId="{7F2FFA3F-EF7B-49FA-A6B0-D0C1AACAA125}">
      <dgm:prSet phldrT="[Text]" custT="1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32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fifty</a:t>
          </a:r>
          <a:r>
            <a: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-</a:t>
          </a:r>
          <a:r>
            <a:rPr lang="cs-CZ" sz="32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six</a:t>
          </a:r>
          <a:endParaRPr lang="cs-CZ" sz="32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0548CA7A-BCC7-413A-B3BC-67E148CBF6F8}" type="parTrans" cxnId="{B66171F5-D10C-4A50-98B7-5376F842060C}">
      <dgm:prSet/>
      <dgm:spPr/>
      <dgm:t>
        <a:bodyPr/>
        <a:lstStyle/>
        <a:p>
          <a:endParaRPr lang="cs-CZ"/>
        </a:p>
      </dgm:t>
    </dgm:pt>
    <dgm:pt modelId="{0260C6B8-E102-43BB-913A-6FEFF506F03A}" type="sibTrans" cxnId="{B66171F5-D10C-4A50-98B7-5376F842060C}">
      <dgm:prSet/>
      <dgm:spPr/>
      <dgm:t>
        <a:bodyPr/>
        <a:lstStyle/>
        <a:p>
          <a:endParaRPr lang="cs-CZ"/>
        </a:p>
      </dgm:t>
    </dgm:pt>
    <dgm:pt modelId="{3713BCAD-AA7C-43C4-8277-422F5BB871B6}" type="pres">
      <dgm:prSet presAssocID="{8660EF78-FE7B-40B9-813B-F73305AA8A1D}" presName="linearFlow" presStyleCnt="0">
        <dgm:presLayoutVars>
          <dgm:dir/>
          <dgm:resizeHandles val="exact"/>
        </dgm:presLayoutVars>
      </dgm:prSet>
      <dgm:spPr/>
    </dgm:pt>
    <dgm:pt modelId="{8D750DA0-70FC-45BC-9508-9F558FBEE4CE}" type="pres">
      <dgm:prSet presAssocID="{403995B7-6B60-4934-9E9C-80CD318ECCFF}" presName="node" presStyleLbl="node1" presStyleIdx="0" presStyleCnt="3" custLinFactNeighborX="-928" custLinFactNeighborY="21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791036-DC51-45DD-A5F5-8F2357A34CA3}" type="pres">
      <dgm:prSet presAssocID="{94E17E9C-186D-4209-9A7A-45D0457001EB}" presName="spacerL" presStyleCnt="0"/>
      <dgm:spPr/>
    </dgm:pt>
    <dgm:pt modelId="{2E59EE65-1AFD-470C-9106-C5AD87B5EDD7}" type="pres">
      <dgm:prSet presAssocID="{94E17E9C-186D-4209-9A7A-45D0457001EB}" presName="sibTrans" presStyleLbl="sibTrans2D1" presStyleIdx="0" presStyleCnt="2"/>
      <dgm:spPr/>
      <dgm:t>
        <a:bodyPr/>
        <a:lstStyle/>
        <a:p>
          <a:endParaRPr lang="cs-CZ"/>
        </a:p>
      </dgm:t>
    </dgm:pt>
    <dgm:pt modelId="{724546F0-26B7-4E25-91E3-F36727B43F93}" type="pres">
      <dgm:prSet presAssocID="{94E17E9C-186D-4209-9A7A-45D0457001EB}" presName="spacerR" presStyleCnt="0"/>
      <dgm:spPr/>
    </dgm:pt>
    <dgm:pt modelId="{BCEF16EC-27A7-4F87-A1AF-E0DF3400533A}" type="pres">
      <dgm:prSet presAssocID="{91902A45-EAEA-4DE2-A544-F83F6283CACF}" presName="node" presStyleLbl="node1" presStyleIdx="1" presStyleCnt="3" custLinFactNeighborX="27450" custLinFactNeighborY="-36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7F3F3-C7BB-4F3F-8D18-1FAFCC895C26}" type="pres">
      <dgm:prSet presAssocID="{642A4DF5-A284-4DF8-9859-3448DDA4FADF}" presName="spacerL" presStyleCnt="0"/>
      <dgm:spPr/>
    </dgm:pt>
    <dgm:pt modelId="{7ADE4645-B10A-4C1E-8975-9E9A4AA5837B}" type="pres">
      <dgm:prSet presAssocID="{642A4DF5-A284-4DF8-9859-3448DDA4FADF}" presName="sibTrans" presStyleLbl="sibTrans2D1" presStyleIdx="1" presStyleCnt="2"/>
      <dgm:spPr/>
      <dgm:t>
        <a:bodyPr/>
        <a:lstStyle/>
        <a:p>
          <a:endParaRPr lang="cs-CZ"/>
        </a:p>
      </dgm:t>
    </dgm:pt>
    <dgm:pt modelId="{96D2391C-A7D1-4D6D-BBEA-59594C4B7250}" type="pres">
      <dgm:prSet presAssocID="{642A4DF5-A284-4DF8-9859-3448DDA4FADF}" presName="spacerR" presStyleCnt="0"/>
      <dgm:spPr/>
    </dgm:pt>
    <dgm:pt modelId="{FEB8D782-907A-4D01-99B2-1DD13DD168FF}" type="pres">
      <dgm:prSet presAssocID="{7F2FFA3F-EF7B-49FA-A6B0-D0C1AACAA125}" presName="node" presStyleLbl="node1" presStyleIdx="2" presStyleCnt="3" custScaleX="181643" custLinFactNeighborX="44515" custLinFactNeighborY="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6171F5-D10C-4A50-98B7-5376F842060C}" srcId="{8660EF78-FE7B-40B9-813B-F73305AA8A1D}" destId="{7F2FFA3F-EF7B-49FA-A6B0-D0C1AACAA125}" srcOrd="2" destOrd="0" parTransId="{0548CA7A-BCC7-413A-B3BC-67E148CBF6F8}" sibTransId="{0260C6B8-E102-43BB-913A-6FEFF506F03A}"/>
    <dgm:cxn modelId="{B8BB5BB7-9D84-45BD-93C8-7B9BCBAC5DA4}" type="presOf" srcId="{8660EF78-FE7B-40B9-813B-F73305AA8A1D}" destId="{3713BCAD-AA7C-43C4-8277-422F5BB871B6}" srcOrd="0" destOrd="0" presId="urn:microsoft.com/office/officeart/2005/8/layout/equation1"/>
    <dgm:cxn modelId="{27597944-DD5C-474C-BC83-4BF70E00D25A}" type="presOf" srcId="{642A4DF5-A284-4DF8-9859-3448DDA4FADF}" destId="{7ADE4645-B10A-4C1E-8975-9E9A4AA5837B}" srcOrd="0" destOrd="0" presId="urn:microsoft.com/office/officeart/2005/8/layout/equation1"/>
    <dgm:cxn modelId="{FD717687-EB08-429F-A13A-988FCE8DBD68}" type="presOf" srcId="{91902A45-EAEA-4DE2-A544-F83F6283CACF}" destId="{BCEF16EC-27A7-4F87-A1AF-E0DF3400533A}" srcOrd="0" destOrd="0" presId="urn:microsoft.com/office/officeart/2005/8/layout/equation1"/>
    <dgm:cxn modelId="{E10C7692-F147-4B87-B902-8E20D8A94E6D}" srcId="{8660EF78-FE7B-40B9-813B-F73305AA8A1D}" destId="{91902A45-EAEA-4DE2-A544-F83F6283CACF}" srcOrd="1" destOrd="0" parTransId="{C9CC5F71-91F9-4642-BFD9-A2F6063AB057}" sibTransId="{642A4DF5-A284-4DF8-9859-3448DDA4FADF}"/>
    <dgm:cxn modelId="{364F9909-ACA4-499D-A4A2-9ACE819D3562}" srcId="{8660EF78-FE7B-40B9-813B-F73305AA8A1D}" destId="{403995B7-6B60-4934-9E9C-80CD318ECCFF}" srcOrd="0" destOrd="0" parTransId="{DB8F3711-DCB9-4A55-8EA6-6E6572101896}" sibTransId="{94E17E9C-186D-4209-9A7A-45D0457001EB}"/>
    <dgm:cxn modelId="{28B6D344-2823-42D5-A64D-70B36BF14162}" type="presOf" srcId="{403995B7-6B60-4934-9E9C-80CD318ECCFF}" destId="{8D750DA0-70FC-45BC-9508-9F558FBEE4CE}" srcOrd="0" destOrd="0" presId="urn:microsoft.com/office/officeart/2005/8/layout/equation1"/>
    <dgm:cxn modelId="{B8446659-C81B-465B-A45B-A2FB51FE5470}" type="presOf" srcId="{7F2FFA3F-EF7B-49FA-A6B0-D0C1AACAA125}" destId="{FEB8D782-907A-4D01-99B2-1DD13DD168FF}" srcOrd="0" destOrd="0" presId="urn:microsoft.com/office/officeart/2005/8/layout/equation1"/>
    <dgm:cxn modelId="{5B002186-3241-447E-B109-1847F1EBB60F}" type="presOf" srcId="{94E17E9C-186D-4209-9A7A-45D0457001EB}" destId="{2E59EE65-1AFD-470C-9106-C5AD87B5EDD7}" srcOrd="0" destOrd="0" presId="urn:microsoft.com/office/officeart/2005/8/layout/equation1"/>
    <dgm:cxn modelId="{B7F2EA8E-A259-4B19-98F8-8C41CCFBF13A}" type="presParOf" srcId="{3713BCAD-AA7C-43C4-8277-422F5BB871B6}" destId="{8D750DA0-70FC-45BC-9508-9F558FBEE4CE}" srcOrd="0" destOrd="0" presId="urn:microsoft.com/office/officeart/2005/8/layout/equation1"/>
    <dgm:cxn modelId="{DD6180F9-E0CF-4FBF-9797-AE27E3F177AD}" type="presParOf" srcId="{3713BCAD-AA7C-43C4-8277-422F5BB871B6}" destId="{DD791036-DC51-45DD-A5F5-8F2357A34CA3}" srcOrd="1" destOrd="0" presId="urn:microsoft.com/office/officeart/2005/8/layout/equation1"/>
    <dgm:cxn modelId="{D7A0CA63-0D39-4F8B-B5D7-C2E18AA39588}" type="presParOf" srcId="{3713BCAD-AA7C-43C4-8277-422F5BB871B6}" destId="{2E59EE65-1AFD-470C-9106-C5AD87B5EDD7}" srcOrd="2" destOrd="0" presId="urn:microsoft.com/office/officeart/2005/8/layout/equation1"/>
    <dgm:cxn modelId="{A055B3CB-DDCD-41DB-A63F-168C536B36B6}" type="presParOf" srcId="{3713BCAD-AA7C-43C4-8277-422F5BB871B6}" destId="{724546F0-26B7-4E25-91E3-F36727B43F93}" srcOrd="3" destOrd="0" presId="urn:microsoft.com/office/officeart/2005/8/layout/equation1"/>
    <dgm:cxn modelId="{F805AC5B-3ACB-4C3C-A812-1B7E380AC506}" type="presParOf" srcId="{3713BCAD-AA7C-43C4-8277-422F5BB871B6}" destId="{BCEF16EC-27A7-4F87-A1AF-E0DF3400533A}" srcOrd="4" destOrd="0" presId="urn:microsoft.com/office/officeart/2005/8/layout/equation1"/>
    <dgm:cxn modelId="{940F927B-21BF-4750-BA10-82CC58C1FB85}" type="presParOf" srcId="{3713BCAD-AA7C-43C4-8277-422F5BB871B6}" destId="{5D37F3F3-C7BB-4F3F-8D18-1FAFCC895C26}" srcOrd="5" destOrd="0" presId="urn:microsoft.com/office/officeart/2005/8/layout/equation1"/>
    <dgm:cxn modelId="{86EB34AD-0FD3-4912-B5D3-F5728011DB69}" type="presParOf" srcId="{3713BCAD-AA7C-43C4-8277-422F5BB871B6}" destId="{7ADE4645-B10A-4C1E-8975-9E9A4AA5837B}" srcOrd="6" destOrd="0" presId="urn:microsoft.com/office/officeart/2005/8/layout/equation1"/>
    <dgm:cxn modelId="{FD3197A0-7042-496C-ADA4-94542BC94206}" type="presParOf" srcId="{3713BCAD-AA7C-43C4-8277-422F5BB871B6}" destId="{96D2391C-A7D1-4D6D-BBEA-59594C4B7250}" srcOrd="7" destOrd="0" presId="urn:microsoft.com/office/officeart/2005/8/layout/equation1"/>
    <dgm:cxn modelId="{F2E164BA-265A-46A2-92D4-3BBCDCD5D24A}" type="presParOf" srcId="{3713BCAD-AA7C-43C4-8277-422F5BB871B6}" destId="{FEB8D782-907A-4D01-99B2-1DD13DD168FF}" srcOrd="8" destOrd="0" presId="urn:microsoft.com/office/officeart/2005/8/layout/equation1"/>
  </dgm:cxnLst>
  <dgm:bg>
    <a:solidFill>
      <a:schemeClr val="accent2">
        <a:lumMod val="60000"/>
        <a:lumOff val="40000"/>
      </a:schemeClr>
    </a:solidFill>
  </dgm:bg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86657F-C55D-48AB-8CE8-A925E1BFE7BD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84B77F-AC78-46C9-87C0-C69D64EF8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čísla</a:t>
            </a:r>
            <a:r>
              <a:rPr lang="cs-CZ" baseline="0" dirty="0" smtClean="0"/>
              <a:t> nebo přikládat kartičky s čísly pomocí magnetů.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4B77F-AC78-46C9-87C0-C69D64EF80A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Říkat číslovky,</a:t>
            </a:r>
            <a:r>
              <a:rPr lang="cs-CZ" baseline="0" dirty="0" smtClean="0"/>
              <a:t> dbát na výslovnost + složená číslovka.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4B77F-AC78-46C9-87C0-C69D64EF80A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</a:t>
            </a:r>
            <a:r>
              <a:rPr lang="cs-CZ" baseline="0" dirty="0" smtClean="0"/>
              <a:t> </a:t>
            </a:r>
            <a:r>
              <a:rPr lang="cs-CZ" dirty="0" smtClean="0"/>
              <a:t>číslovky </a:t>
            </a:r>
            <a:r>
              <a:rPr lang="cs-CZ" dirty="0" smtClean="0"/>
              <a:t>na tabuli </a:t>
            </a:r>
            <a:r>
              <a:rPr lang="cs-CZ" dirty="0" smtClean="0"/>
              <a:t>nebo</a:t>
            </a:r>
            <a:r>
              <a:rPr lang="cs-CZ" baseline="0" dirty="0" smtClean="0"/>
              <a:t> na okopírovaný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4B77F-AC78-46C9-87C0-C69D64EF80A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číslovky na tabuli a do sešitu. Kontrola ukrytá vpravo.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4B77F-AC78-46C9-87C0-C69D64EF80A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Pravopis složených</a:t>
            </a:r>
            <a:r>
              <a:rPr lang="cs-CZ" baseline="0" dirty="0" smtClean="0"/>
              <a:t> číslovek.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4B77F-AC78-46C9-87C0-C69D64EF80A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číslovky, kontrola</a:t>
            </a:r>
            <a:r>
              <a:rPr lang="cs-CZ" baseline="0" dirty="0" smtClean="0"/>
              <a:t> pod obdélníkem.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4B77F-AC78-46C9-87C0-C69D64EF80A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číselné řady na tabuli,</a:t>
            </a:r>
            <a:r>
              <a:rPr lang="cs-CZ" baseline="0" dirty="0" smtClean="0"/>
              <a:t> </a:t>
            </a:r>
            <a:r>
              <a:rPr lang="cs-CZ" dirty="0" smtClean="0"/>
              <a:t>na okopírovaný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4B77F-AC78-46C9-87C0-C69D64EF80A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 eurem, kde jím</a:t>
            </a:r>
            <a:r>
              <a:rPr lang="cs-CZ" baseline="0" dirty="0" smtClean="0"/>
              <a:t> můžeme platit. Tvoření vět I´ve </a:t>
            </a:r>
            <a:r>
              <a:rPr lang="cs-CZ" baseline="0" dirty="0" err="1" smtClean="0"/>
              <a:t>got</a:t>
            </a:r>
            <a:r>
              <a:rPr lang="cs-CZ" baseline="0" dirty="0" smtClean="0"/>
              <a:t>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84B77F-AC78-46C9-87C0-C69D64EF80A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QuickStyle" Target="../diagrams/quickStyle4.xml"/><Relationship Id="rId3" Type="http://schemas.openxmlformats.org/officeDocument/2006/relationships/diagramData" Target="../diagrams/data2.xml"/><Relationship Id="rId7" Type="http://schemas.openxmlformats.org/officeDocument/2006/relationships/diagramData" Target="../diagrams/data3.xml"/><Relationship Id="rId12" Type="http://schemas.openxmlformats.org/officeDocument/2006/relationships/diagramLayout" Target="../diagrams/layout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Data" Target="../diagrams/data4.xml"/><Relationship Id="rId5" Type="http://schemas.openxmlformats.org/officeDocument/2006/relationships/diagramQuickStyle" Target="../diagrams/quickStyle2.xml"/><Relationship Id="rId10" Type="http://schemas.openxmlformats.org/officeDocument/2006/relationships/diagramColors" Target="../diagrams/colors3.xml"/><Relationship Id="rId4" Type="http://schemas.openxmlformats.org/officeDocument/2006/relationships/diagramLayout" Target="../diagrams/layout2.xml"/><Relationship Id="rId9" Type="http://schemas.openxmlformats.org/officeDocument/2006/relationships/diagramQuickStyle" Target="../diagrams/quickStyle3.xml"/><Relationship Id="rId14" Type="http://schemas.openxmlformats.org/officeDocument/2006/relationships/diagramColors" Target="../diagrams/colors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8634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fixy na interaktivní tabuli, nakopírované listy, sešit, papír, psací potřeby, učebnice </a:t>
            </a:r>
            <a:r>
              <a:rPr lang="cs-CZ" dirty="0" err="1" smtClean="0"/>
              <a:t>Chit</a:t>
            </a:r>
            <a:r>
              <a:rPr lang="cs-CZ" dirty="0" smtClean="0"/>
              <a:t> Chat 2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výuka a pravopis číslovek 20 -100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slov s číslovkami, jejich psaní, pravopis složených číslovek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Listen,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ten</a:t>
            </a:r>
          </a:p>
          <a:p>
            <a:r>
              <a:rPr lang="cs-CZ" sz="4400" dirty="0" err="1" smtClean="0"/>
              <a:t>twenty</a:t>
            </a:r>
            <a:endParaRPr lang="cs-CZ" sz="4400" dirty="0" smtClean="0"/>
          </a:p>
          <a:p>
            <a:r>
              <a:rPr lang="cs-CZ" sz="4400" dirty="0" err="1" smtClean="0"/>
              <a:t>thirty</a:t>
            </a:r>
            <a:endParaRPr lang="cs-CZ" sz="4400" dirty="0" smtClean="0"/>
          </a:p>
          <a:p>
            <a:r>
              <a:rPr lang="cs-CZ" sz="4400" dirty="0" err="1" smtClean="0"/>
              <a:t>forty</a:t>
            </a:r>
            <a:endParaRPr lang="cs-CZ" sz="4400" dirty="0" smtClean="0"/>
          </a:p>
          <a:p>
            <a:r>
              <a:rPr lang="cs-CZ" sz="4400" dirty="0" err="1" smtClean="0"/>
              <a:t>fifty</a:t>
            </a:r>
            <a:endParaRPr lang="cs-CZ" sz="44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sixty</a:t>
            </a:r>
            <a:endParaRPr lang="cs-CZ" sz="4400" dirty="0" smtClean="0"/>
          </a:p>
          <a:p>
            <a:r>
              <a:rPr lang="cs-CZ" sz="4400" dirty="0" err="1" smtClean="0"/>
              <a:t>seventy</a:t>
            </a:r>
            <a:endParaRPr lang="cs-CZ" sz="4400" dirty="0" smtClean="0"/>
          </a:p>
          <a:p>
            <a:r>
              <a:rPr lang="cs-CZ" sz="4400" dirty="0" err="1" smtClean="0"/>
              <a:t>eighty</a:t>
            </a:r>
            <a:endParaRPr lang="cs-CZ" sz="4400" dirty="0" smtClean="0"/>
          </a:p>
          <a:p>
            <a:r>
              <a:rPr lang="cs-CZ" sz="4400" dirty="0" err="1" smtClean="0"/>
              <a:t>ninety</a:t>
            </a:r>
            <a:endParaRPr lang="cs-CZ" sz="4400" dirty="0" smtClean="0"/>
          </a:p>
          <a:p>
            <a:r>
              <a:rPr lang="cs-CZ" sz="4400" dirty="0" smtClean="0"/>
              <a:t>a </a:t>
            </a:r>
            <a:r>
              <a:rPr lang="cs-CZ" sz="4400" dirty="0" err="1" smtClean="0"/>
              <a:t>hundred</a:t>
            </a:r>
            <a:endParaRPr lang="cs-CZ" sz="4400" dirty="0" smtClean="0"/>
          </a:p>
          <a:p>
            <a:endParaRPr lang="cs-CZ" sz="4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28596" y="-357214"/>
            <a:ext cx="8229600" cy="141763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Administrator\Local Settings\Temporary Internet Files\Content.IE5\ZTNVNTSM\MC9002831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571480"/>
            <a:ext cx="1796796" cy="1643074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IQV8GVD3\MC9004109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3643314"/>
            <a:ext cx="2538931" cy="2428868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ZTNVNTSM\MC90028311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2928934"/>
            <a:ext cx="1886207" cy="1857388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Local Settings\Temporary Internet Files\Content.IE5\IAJ1XMTL\MC90034507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78" y="3071810"/>
            <a:ext cx="1811426" cy="1424635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TK4FQMDO\MC90041484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57450" y="2643182"/>
            <a:ext cx="1786550" cy="3452388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Local Settings\Temporary Internet Files\Content.IE5\TK4FQMDO\MC90043198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58016" y="285728"/>
            <a:ext cx="1827886" cy="1827886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Z71DI2OS\MC90034508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00298" y="1500174"/>
            <a:ext cx="1772107" cy="107157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214942" y="5072074"/>
            <a:ext cx="17145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latin typeface="Times New Roman" pitchFamily="18" charset="0"/>
                <a:cs typeface="Times New Roman" pitchFamily="18" charset="0"/>
              </a:rPr>
              <a:t>80</a:t>
            </a:r>
            <a:endParaRPr lang="cs-CZ" sz="8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5411450"/>
            <a:ext cx="17145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40</a:t>
            </a:r>
            <a:endParaRPr lang="cs-CZ" sz="8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2066" y="714356"/>
            <a:ext cx="17145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90</a:t>
            </a:r>
            <a:endParaRPr lang="cs-CZ" sz="8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038600" cy="5715016"/>
          </a:xfrm>
          <a:solidFill>
            <a:srgbClr val="FF9933"/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800" dirty="0" smtClean="0"/>
              <a:t>10       f – </a:t>
            </a:r>
            <a:r>
              <a:rPr lang="cs-CZ" sz="4800" dirty="0" err="1" smtClean="0"/>
              <a:t>rt</a:t>
            </a:r>
            <a:r>
              <a:rPr lang="cs-CZ" sz="4800" dirty="0" smtClean="0"/>
              <a:t> -</a:t>
            </a:r>
          </a:p>
          <a:p>
            <a:pPr>
              <a:buFont typeface="Wingdings" pitchFamily="2" charset="2"/>
              <a:buChar char="§"/>
            </a:pPr>
            <a:r>
              <a:rPr lang="cs-CZ" sz="4800" dirty="0" smtClean="0"/>
              <a:t>20       </a:t>
            </a:r>
            <a:r>
              <a:rPr lang="cs-CZ" sz="4800" dirty="0" err="1" smtClean="0"/>
              <a:t>th</a:t>
            </a:r>
            <a:r>
              <a:rPr lang="cs-CZ" sz="4800" dirty="0" smtClean="0"/>
              <a:t> - - ty</a:t>
            </a:r>
          </a:p>
          <a:p>
            <a:pPr>
              <a:buFont typeface="Wingdings" pitchFamily="2" charset="2"/>
              <a:buChar char="§"/>
            </a:pPr>
            <a:r>
              <a:rPr lang="cs-CZ" sz="4800" dirty="0" smtClean="0"/>
              <a:t>30       </a:t>
            </a:r>
            <a:r>
              <a:rPr lang="cs-CZ" sz="4800" dirty="0" err="1" smtClean="0"/>
              <a:t>te</a:t>
            </a:r>
            <a:r>
              <a:rPr lang="cs-CZ" sz="4800" dirty="0" smtClean="0"/>
              <a:t> -</a:t>
            </a:r>
          </a:p>
          <a:p>
            <a:pPr>
              <a:buFont typeface="Wingdings" pitchFamily="2" charset="2"/>
              <a:buChar char="§"/>
            </a:pPr>
            <a:r>
              <a:rPr lang="cs-CZ" sz="4800" dirty="0" smtClean="0"/>
              <a:t>40       - </a:t>
            </a:r>
            <a:r>
              <a:rPr lang="cs-CZ" sz="4800" dirty="0" err="1" smtClean="0"/>
              <a:t>if</a:t>
            </a:r>
            <a:r>
              <a:rPr lang="cs-CZ" sz="4800" dirty="0" smtClean="0"/>
              <a:t> – y</a:t>
            </a:r>
          </a:p>
          <a:p>
            <a:pPr>
              <a:buFont typeface="Wingdings" pitchFamily="2" charset="2"/>
              <a:buChar char="§"/>
            </a:pPr>
            <a:r>
              <a:rPr lang="cs-CZ" sz="4800" dirty="0" smtClean="0"/>
              <a:t>50      t – </a:t>
            </a:r>
            <a:r>
              <a:rPr lang="cs-CZ" sz="4800" dirty="0" err="1" smtClean="0"/>
              <a:t>ent</a:t>
            </a:r>
            <a:r>
              <a:rPr lang="cs-CZ" sz="4800" dirty="0" smtClean="0"/>
              <a:t> - 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42984"/>
            <a:ext cx="4038600" cy="5715016"/>
          </a:xfrm>
          <a:solidFill>
            <a:srgbClr val="FFFF66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dirty="0" smtClean="0"/>
              <a:t>60  a </a:t>
            </a:r>
            <a:r>
              <a:rPr lang="cs-CZ" sz="4400" dirty="0" err="1" smtClean="0"/>
              <a:t>hund</a:t>
            </a:r>
            <a:r>
              <a:rPr lang="cs-CZ" sz="4400" dirty="0" smtClean="0"/>
              <a:t> - - d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/>
              <a:t>70     n - - </a:t>
            </a:r>
            <a:r>
              <a:rPr lang="cs-CZ" sz="4400" dirty="0" err="1" smtClean="0"/>
              <a:t>ety</a:t>
            </a:r>
            <a:endParaRPr lang="cs-CZ" sz="4400" dirty="0" smtClean="0"/>
          </a:p>
          <a:p>
            <a:pPr>
              <a:buFont typeface="Wingdings" pitchFamily="2" charset="2"/>
              <a:buChar char="§"/>
            </a:pPr>
            <a:r>
              <a:rPr lang="cs-CZ" sz="4400" dirty="0" smtClean="0"/>
              <a:t>80      - - </a:t>
            </a:r>
            <a:r>
              <a:rPr lang="cs-CZ" sz="4400" dirty="0" err="1" smtClean="0"/>
              <a:t>xty</a:t>
            </a:r>
            <a:endParaRPr lang="cs-CZ" sz="4400" dirty="0" smtClean="0"/>
          </a:p>
          <a:p>
            <a:pPr>
              <a:buFont typeface="Wingdings" pitchFamily="2" charset="2"/>
              <a:buChar char="§"/>
            </a:pPr>
            <a:r>
              <a:rPr lang="cs-CZ" sz="4400" dirty="0" smtClean="0"/>
              <a:t>90      - </a:t>
            </a:r>
            <a:r>
              <a:rPr lang="cs-CZ" sz="4400" dirty="0" err="1" smtClean="0"/>
              <a:t>ev</a:t>
            </a:r>
            <a:r>
              <a:rPr lang="cs-CZ" sz="4400" dirty="0" smtClean="0"/>
              <a:t> - </a:t>
            </a:r>
            <a:r>
              <a:rPr lang="cs-CZ" sz="4400" dirty="0" err="1" smtClean="0"/>
              <a:t>nty</a:t>
            </a:r>
            <a:endParaRPr lang="cs-CZ" sz="4400" dirty="0" smtClean="0"/>
          </a:p>
          <a:p>
            <a:pPr>
              <a:buFont typeface="Wingdings" pitchFamily="2" charset="2"/>
              <a:buChar char="§"/>
            </a:pPr>
            <a:r>
              <a:rPr lang="cs-CZ" sz="4400" dirty="0" smtClean="0"/>
              <a:t>100    - </a:t>
            </a:r>
            <a:r>
              <a:rPr lang="cs-CZ" sz="4400" dirty="0" err="1" smtClean="0"/>
              <a:t>ig</a:t>
            </a:r>
            <a:r>
              <a:rPr lang="cs-CZ" sz="4400" dirty="0" smtClean="0"/>
              <a:t> - ty</a:t>
            </a:r>
          </a:p>
          <a:p>
            <a:pPr>
              <a:buFont typeface="Wingdings" pitchFamily="2" charset="2"/>
              <a:buChar char="§"/>
            </a:pPr>
            <a:endParaRPr lang="cs-CZ" sz="4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857256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57850"/>
          </a:xfrm>
        </p:spPr>
        <p:txBody>
          <a:bodyPr/>
          <a:lstStyle/>
          <a:p>
            <a:r>
              <a:rPr lang="cs-CZ" dirty="0" smtClean="0"/>
              <a:t>20                                                         </a:t>
            </a:r>
            <a:r>
              <a:rPr lang="cs-CZ" dirty="0" err="1" smtClean="0"/>
              <a:t>twenty</a:t>
            </a:r>
            <a:endParaRPr lang="cs-CZ" dirty="0" smtClean="0"/>
          </a:p>
          <a:p>
            <a:r>
              <a:rPr lang="cs-CZ" dirty="0" smtClean="0"/>
              <a:t>30                                                         </a:t>
            </a:r>
            <a:r>
              <a:rPr lang="cs-CZ" dirty="0" err="1" smtClean="0"/>
              <a:t>thirty</a:t>
            </a:r>
            <a:endParaRPr lang="cs-CZ" dirty="0" smtClean="0"/>
          </a:p>
          <a:p>
            <a:r>
              <a:rPr lang="cs-CZ" dirty="0" smtClean="0"/>
              <a:t>40                                                         </a:t>
            </a:r>
            <a:r>
              <a:rPr lang="cs-CZ" dirty="0" err="1" smtClean="0"/>
              <a:t>forty</a:t>
            </a:r>
            <a:endParaRPr lang="cs-CZ" dirty="0" smtClean="0"/>
          </a:p>
          <a:p>
            <a:r>
              <a:rPr lang="cs-CZ" dirty="0" smtClean="0"/>
              <a:t>50                                                         </a:t>
            </a:r>
            <a:r>
              <a:rPr lang="cs-CZ" dirty="0" err="1" smtClean="0"/>
              <a:t>fifty</a:t>
            </a:r>
            <a:endParaRPr lang="cs-CZ" dirty="0" smtClean="0"/>
          </a:p>
          <a:p>
            <a:r>
              <a:rPr lang="cs-CZ" dirty="0" smtClean="0"/>
              <a:t>60                                                         </a:t>
            </a:r>
            <a:r>
              <a:rPr lang="cs-CZ" dirty="0" err="1" smtClean="0"/>
              <a:t>sixty</a:t>
            </a:r>
            <a:endParaRPr lang="cs-CZ" dirty="0" smtClean="0"/>
          </a:p>
          <a:p>
            <a:r>
              <a:rPr lang="cs-CZ" dirty="0" smtClean="0"/>
              <a:t>70                                                         </a:t>
            </a:r>
            <a:r>
              <a:rPr lang="cs-CZ" dirty="0" err="1" smtClean="0"/>
              <a:t>seventy</a:t>
            </a:r>
            <a:endParaRPr lang="cs-CZ" dirty="0" smtClean="0"/>
          </a:p>
          <a:p>
            <a:r>
              <a:rPr lang="cs-CZ" dirty="0" smtClean="0"/>
              <a:t>80                                                         </a:t>
            </a:r>
            <a:r>
              <a:rPr lang="cs-CZ" dirty="0" err="1" smtClean="0"/>
              <a:t>eighty</a:t>
            </a:r>
            <a:endParaRPr lang="cs-CZ" dirty="0" smtClean="0"/>
          </a:p>
          <a:p>
            <a:r>
              <a:rPr lang="cs-CZ" dirty="0" smtClean="0"/>
              <a:t>90                                                         </a:t>
            </a:r>
            <a:r>
              <a:rPr lang="cs-CZ" dirty="0" err="1" smtClean="0"/>
              <a:t>ninety</a:t>
            </a:r>
            <a:endParaRPr lang="cs-CZ" dirty="0" smtClean="0"/>
          </a:p>
          <a:p>
            <a:r>
              <a:rPr lang="cs-CZ" dirty="0" smtClean="0"/>
              <a:t>100                                                      a </a:t>
            </a:r>
            <a:r>
              <a:rPr lang="cs-CZ" dirty="0" err="1" smtClean="0"/>
              <a:t>hundred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 rot="5400000">
            <a:off x="4393405" y="2321711"/>
            <a:ext cx="5429288" cy="2643206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Count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785795"/>
          <a:ext cx="8401080" cy="1785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500034" y="2643182"/>
          <a:ext cx="8372476" cy="1928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500034" y="4643446"/>
          <a:ext cx="8372476" cy="1928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opisek se šipkou doprava 7"/>
          <p:cNvSpPr/>
          <p:nvPr/>
        </p:nvSpPr>
        <p:spPr>
          <a:xfrm>
            <a:off x="0" y="928670"/>
            <a:ext cx="3357554" cy="914400"/>
          </a:xfrm>
          <a:prstGeom prst="rightArrowCallou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forty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Popisek se šipkou doprava 8"/>
          <p:cNvSpPr/>
          <p:nvPr/>
        </p:nvSpPr>
        <p:spPr>
          <a:xfrm>
            <a:off x="0" y="1928802"/>
            <a:ext cx="3357554" cy="914400"/>
          </a:xfrm>
          <a:prstGeom prst="right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thirty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Popisek se šipkou doprava 9"/>
          <p:cNvSpPr/>
          <p:nvPr/>
        </p:nvSpPr>
        <p:spPr>
          <a:xfrm>
            <a:off x="0" y="4929198"/>
            <a:ext cx="3286116" cy="914400"/>
          </a:xfrm>
          <a:prstGeom prst="rightArrowCallout">
            <a:avLst/>
          </a:prstGeom>
          <a:solidFill>
            <a:srgbClr val="3AD2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eighty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Popisek se šipkou doprava 10"/>
          <p:cNvSpPr/>
          <p:nvPr/>
        </p:nvSpPr>
        <p:spPr>
          <a:xfrm>
            <a:off x="0" y="2928934"/>
            <a:ext cx="3357554" cy="914400"/>
          </a:xfrm>
          <a:prstGeom prst="rightArrow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ninety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pisek se šipkou doprava 11"/>
          <p:cNvSpPr/>
          <p:nvPr/>
        </p:nvSpPr>
        <p:spPr>
          <a:xfrm>
            <a:off x="0" y="3929066"/>
            <a:ext cx="3286116" cy="914400"/>
          </a:xfrm>
          <a:prstGeom prst="rightArrow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sixty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five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Popisek se šipkou doprava 14"/>
          <p:cNvSpPr/>
          <p:nvPr/>
        </p:nvSpPr>
        <p:spPr>
          <a:xfrm>
            <a:off x="0" y="5943600"/>
            <a:ext cx="3286116" cy="914400"/>
          </a:xfrm>
          <a:prstGeom prst="rightArrowCallout">
            <a:avLst/>
          </a:prstGeom>
          <a:solidFill>
            <a:srgbClr val="E527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two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Vývojový diagram: spojka 15"/>
          <p:cNvSpPr/>
          <p:nvPr/>
        </p:nvSpPr>
        <p:spPr>
          <a:xfrm>
            <a:off x="8001024" y="928670"/>
            <a:ext cx="857256" cy="107157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Vývojový diagram: spojka 17"/>
          <p:cNvSpPr/>
          <p:nvPr/>
        </p:nvSpPr>
        <p:spPr>
          <a:xfrm>
            <a:off x="7286644" y="2000240"/>
            <a:ext cx="857256" cy="107157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Vývojový diagram: spojka 18"/>
          <p:cNvSpPr/>
          <p:nvPr/>
        </p:nvSpPr>
        <p:spPr>
          <a:xfrm>
            <a:off x="8072462" y="2857496"/>
            <a:ext cx="857256" cy="107157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Vývojový diagram: spojka 19"/>
          <p:cNvSpPr/>
          <p:nvPr/>
        </p:nvSpPr>
        <p:spPr>
          <a:xfrm>
            <a:off x="7358082" y="3857628"/>
            <a:ext cx="857256" cy="107157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Vývojový diagram: spojka 20"/>
          <p:cNvSpPr/>
          <p:nvPr/>
        </p:nvSpPr>
        <p:spPr>
          <a:xfrm>
            <a:off x="8072462" y="4857760"/>
            <a:ext cx="857256" cy="107157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Vývojový diagram: spojka 21"/>
          <p:cNvSpPr/>
          <p:nvPr/>
        </p:nvSpPr>
        <p:spPr>
          <a:xfrm>
            <a:off x="7286644" y="5786430"/>
            <a:ext cx="857256" cy="107157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929454" y="785794"/>
            <a:ext cx="2214546" cy="607220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/>
              <a:t>Complete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the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numbers</a:t>
            </a:r>
            <a:r>
              <a:rPr lang="cs-CZ" sz="3200" b="1" u="sng" dirty="0" smtClean="0"/>
              <a:t> line.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5340369"/>
          </a:xfrm>
          <a:solidFill>
            <a:srgbClr val="FFFF66"/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twenty</a:t>
            </a:r>
            <a:r>
              <a:rPr lang="cs-CZ" dirty="0" smtClean="0"/>
              <a:t>,………………………,</a:t>
            </a:r>
            <a:r>
              <a:rPr lang="cs-CZ" dirty="0" err="1" smtClean="0"/>
              <a:t>forty</a:t>
            </a:r>
            <a:r>
              <a:rPr lang="cs-CZ" dirty="0" smtClean="0"/>
              <a:t>, </a:t>
            </a:r>
            <a:r>
              <a:rPr lang="cs-CZ" dirty="0" err="1" smtClean="0"/>
              <a:t>fifty</a:t>
            </a:r>
            <a:r>
              <a:rPr lang="cs-CZ" dirty="0" smtClean="0"/>
              <a:t>,…………………</a:t>
            </a:r>
          </a:p>
          <a:p>
            <a:endParaRPr lang="cs-CZ" dirty="0" smtClean="0"/>
          </a:p>
          <a:p>
            <a:r>
              <a:rPr lang="cs-CZ" dirty="0" err="1" smtClean="0"/>
              <a:t>forty</a:t>
            </a:r>
            <a:r>
              <a:rPr lang="cs-CZ" dirty="0" smtClean="0"/>
              <a:t>-</a:t>
            </a:r>
            <a:r>
              <a:rPr lang="cs-CZ" dirty="0" err="1" smtClean="0"/>
              <a:t>two</a:t>
            </a:r>
            <a:r>
              <a:rPr lang="cs-CZ" dirty="0" smtClean="0"/>
              <a:t>,………………………………………,</a:t>
            </a:r>
            <a:r>
              <a:rPr lang="cs-CZ" dirty="0" err="1" smtClean="0"/>
              <a:t>forty</a:t>
            </a:r>
            <a:r>
              <a:rPr lang="cs-CZ" dirty="0" smtClean="0"/>
              <a:t>-</a:t>
            </a:r>
            <a:r>
              <a:rPr lang="cs-CZ" dirty="0" err="1" smtClean="0"/>
              <a:t>four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seventy</a:t>
            </a:r>
            <a:r>
              <a:rPr lang="cs-CZ" dirty="0" smtClean="0"/>
              <a:t>,………………………………………..,</a:t>
            </a:r>
            <a:r>
              <a:rPr lang="cs-CZ" dirty="0" err="1" smtClean="0"/>
              <a:t>sixty</a:t>
            </a:r>
            <a:r>
              <a:rPr lang="cs-CZ" dirty="0" smtClean="0"/>
              <a:t>-</a:t>
            </a:r>
            <a:r>
              <a:rPr lang="cs-CZ" dirty="0" err="1" smtClean="0"/>
              <a:t>eight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f</a:t>
            </a:r>
            <a:r>
              <a:rPr lang="cs-CZ" dirty="0" err="1" smtClean="0"/>
              <a:t>ifty</a:t>
            </a:r>
            <a:r>
              <a:rPr lang="cs-CZ" dirty="0" smtClean="0"/>
              <a:t>-</a:t>
            </a:r>
            <a:r>
              <a:rPr lang="cs-CZ" dirty="0" err="1" smtClean="0"/>
              <a:t>nine</a:t>
            </a:r>
            <a:r>
              <a:rPr lang="cs-CZ" dirty="0" smtClean="0"/>
              <a:t>,………………………………........,</a:t>
            </a:r>
            <a:r>
              <a:rPr lang="cs-CZ" dirty="0" err="1" smtClean="0"/>
              <a:t>fifty</a:t>
            </a:r>
            <a:r>
              <a:rPr lang="cs-CZ" dirty="0" smtClean="0"/>
              <a:t>-</a:t>
            </a:r>
            <a:r>
              <a:rPr lang="cs-CZ" dirty="0" err="1" smtClean="0"/>
              <a:t>seven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</a:t>
            </a:r>
            <a:r>
              <a:rPr lang="cs-CZ" dirty="0" err="1" smtClean="0"/>
              <a:t>welve</a:t>
            </a:r>
            <a:r>
              <a:rPr lang="cs-CZ" dirty="0" smtClean="0"/>
              <a:t>, </a:t>
            </a:r>
            <a:r>
              <a:rPr lang="cs-CZ" dirty="0" err="1" smtClean="0"/>
              <a:t>twenty</a:t>
            </a:r>
            <a:r>
              <a:rPr lang="cs-CZ" dirty="0" smtClean="0"/>
              <a:t>-</a:t>
            </a:r>
            <a:r>
              <a:rPr lang="cs-CZ" dirty="0" err="1" smtClean="0"/>
              <a:t>four</a:t>
            </a:r>
            <a:r>
              <a:rPr lang="cs-CZ" dirty="0" smtClean="0"/>
              <a:t>, </a:t>
            </a:r>
            <a:r>
              <a:rPr lang="cs-CZ" dirty="0" err="1" smtClean="0"/>
              <a:t>forty</a:t>
            </a:r>
            <a:r>
              <a:rPr lang="cs-CZ" dirty="0" smtClean="0"/>
              <a:t>-</a:t>
            </a:r>
            <a:r>
              <a:rPr lang="cs-CZ" dirty="0" err="1" smtClean="0"/>
              <a:t>eight</a:t>
            </a:r>
            <a:r>
              <a:rPr lang="cs-CZ" dirty="0" smtClean="0"/>
              <a:t>,…………………….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20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euros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Documents and Settings\Administrator\Local Settings\Temporary Internet Files\Content.IE5\IAJ1XMTL\MP9004055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60178" y="1285860"/>
            <a:ext cx="3883822" cy="2598454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TK4FQMDO\MC90034649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14290"/>
            <a:ext cx="1928826" cy="1987023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Local Settings\Temporary Internet Files\Content.IE5\3PVKIJVL\MP90040253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28860" y="2500306"/>
            <a:ext cx="2620656" cy="3929066"/>
          </a:xfrm>
          <a:prstGeom prst="rect">
            <a:avLst/>
          </a:prstGeom>
          <a:noFill/>
        </p:spPr>
      </p:pic>
      <p:pic>
        <p:nvPicPr>
          <p:cNvPr id="2057" name="Picture 9" descr="C:\Documents and Settings\Administrator\Local Settings\Temporary Internet Files\Content.IE5\3PVKIJVL\MP90041176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2928934"/>
            <a:ext cx="2076145" cy="2786082"/>
          </a:xfrm>
          <a:prstGeom prst="rect">
            <a:avLst/>
          </a:prstGeom>
          <a:noFill/>
        </p:spPr>
      </p:pic>
      <p:pic>
        <p:nvPicPr>
          <p:cNvPr id="2058" name="Picture 10" descr="C:\Documents and Settings\Administrator\Local Settings\Temporary Internet Files\Content.IE5\ZTNVNTSM\MP90042367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00760" y="4000504"/>
            <a:ext cx="2643182" cy="26431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86058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u="sng" dirty="0" smtClean="0"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sz="6000" b="1" u="sng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60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000" b="1" u="sng" dirty="0" err="1" smtClean="0">
                <a:latin typeface="Times New Roman" pitchFamily="18" charset="0"/>
                <a:cs typeface="Times New Roman" pitchFamily="18" charset="0"/>
              </a:rPr>
              <a:t>classbook</a:t>
            </a:r>
            <a:r>
              <a:rPr lang="cs-CZ" sz="6000" b="1" u="sng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6000" b="1" u="sng" dirty="0" err="1" smtClean="0"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sz="6000" b="1" u="sng" dirty="0" smtClean="0">
                <a:latin typeface="Times New Roman" pitchFamily="18" charset="0"/>
                <a:cs typeface="Times New Roman" pitchFamily="18" charset="0"/>
              </a:rPr>
              <a:t> 62.</a:t>
            </a:r>
            <a:endParaRPr lang="cs-CZ" sz="6000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354</Words>
  <PresentationFormat>Předvádění na obrazovce (4:3)</PresentationFormat>
  <Paragraphs>103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Listen, read and write the numbers.</vt:lpstr>
      <vt:lpstr>Say the numbers.</vt:lpstr>
      <vt:lpstr>Complete and match the numbers.</vt:lpstr>
      <vt:lpstr>Write the numbers.</vt:lpstr>
      <vt:lpstr>Count, watch.</vt:lpstr>
      <vt:lpstr>Write the numbers.</vt:lpstr>
      <vt:lpstr>Complete the numbers line.</vt:lpstr>
      <vt:lpstr>I´ve got 20 euros.</vt:lpstr>
      <vt:lpstr>Open your classbook, page 62.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Listen, read and write the numbers.</dc:title>
  <cp:lastModifiedBy>Administrator</cp:lastModifiedBy>
  <cp:revision>26</cp:revision>
  <dcterms:modified xsi:type="dcterms:W3CDTF">2012-02-09T13:12:20Z</dcterms:modified>
</cp:coreProperties>
</file>