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40004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1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49998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0183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comments" Target="../comments/comment1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0.png"/><Relationship Id="rId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comments" Target="../comments/comment3.xml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8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8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92D050"/>
                </a:solidFill>
                <a:latin typeface="Century Gothic"/>
              </a:rPr>
              <a:t>Malujeme vodovkami</a:t>
            </a:r>
            <a:endParaRPr lang="cs-CZ" sz="3600" b="0" i="0" dirty="0">
              <a:solidFill>
                <a:srgbClr val="92D050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DSC_0307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92" b="82022" l="9995" r="89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6200000" flipV="1">
            <a:off x="3816313" y="758297"/>
            <a:ext cx="2743200" cy="2157554"/>
          </a:xfrm>
          <a:prstGeom prst="rect">
            <a:avLst/>
          </a:prstGeom>
        </p:spPr>
      </p:pic>
      <p:pic>
        <p:nvPicPr>
          <p:cNvPr id="7" name="Obrázek 6" descr="DSC_0308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54" b="89931" l="4132" r="97030">
                        <a14:foregroundMark x1="13920" y1="27508" x2="13920" y2="27508"/>
                        <a14:foregroundMark x1="45480" y1="24846" x2="45480" y2="24846"/>
                        <a14:foregroundMark x1="85925" y1="28819" x2="85925" y2="28819"/>
                        <a14:foregroundMark x1="67252" y1="22840" x2="67252" y2="22840"/>
                        <a14:foregroundMark x1="86364" y1="62693" x2="86364" y2="62693"/>
                        <a14:foregroundMark x1="87707" y1="40123" x2="88585" y2="64699"/>
                        <a14:foregroundMark x1="74380" y1="50733" x2="68156" y2="50733"/>
                        <a14:foregroundMark x1="21927" y1="30826" x2="30372" y2="28164"/>
                        <a14:foregroundMark x1="22805" y1="26157" x2="40599" y2="23534"/>
                        <a14:foregroundMark x1="51705" y1="23534" x2="65935" y2="22840"/>
                        <a14:foregroundMark x1="73476" y1="28164" x2="84582" y2="301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238010" y="506955"/>
            <a:ext cx="3356838" cy="2219148"/>
          </a:xfrm>
          <a:prstGeom prst="rect">
            <a:avLst/>
          </a:prstGeom>
          <a:noFill/>
        </p:spPr>
      </p:pic>
      <p:pic>
        <p:nvPicPr>
          <p:cNvPr id="8" name="Obrázek 7" descr="DSC_0309.JPG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6200000">
            <a:off x="8021782" y="3179620"/>
            <a:ext cx="2743200" cy="1836167"/>
          </a:xfrm>
          <a:prstGeom prst="rect">
            <a:avLst/>
          </a:prstGeom>
        </p:spPr>
      </p:pic>
      <p:pic>
        <p:nvPicPr>
          <p:cNvPr id="9" name="Obrázek 8" descr="DSC_0311.JPG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92" b="89969" l="1782" r="89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737536" y="3633137"/>
            <a:ext cx="2743200" cy="1836167"/>
          </a:xfrm>
          <a:prstGeom prst="rect">
            <a:avLst/>
          </a:prstGeom>
        </p:spPr>
      </p:pic>
      <p:pic>
        <p:nvPicPr>
          <p:cNvPr id="10" name="Obrázek 9" descr="DSC_0310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13811" y="610764"/>
            <a:ext cx="2743200" cy="1836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DSC_0312.JPG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312" b="84954" l="9995" r="83084">
                        <a14:foregroundMark x1="73321" y1="58410" x2="67975" y2="68364"/>
                        <a14:foregroundMark x1="47986" y1="63040" x2="39101" y2="75656"/>
                        <a14:foregroundMark x1="23528" y1="44444" x2="17304" y2="59066"/>
                        <a14:foregroundMark x1="67975" y1="27855" x2="59995" y2="41782"/>
                        <a14:backgroundMark x1="19334" y1="82932" x2="63074" y2="115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14028" t="8805" r="15637" b="21349"/>
          <a:stretch/>
        </p:blipFill>
        <p:spPr>
          <a:xfrm rot="10800000">
            <a:off x="3538846" y="3906982"/>
            <a:ext cx="4227615" cy="3040083"/>
          </a:xfrm>
          <a:prstGeom prst="rect">
            <a:avLst/>
          </a:prstGeom>
        </p:spPr>
      </p:pic>
      <p:pic>
        <p:nvPicPr>
          <p:cNvPr id="10" name="Obrázek 9" descr="DSC_0306.JPG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6204" b="86960" l="21643" r="80398">
                        <a14:foregroundMark x1="70119" y1="57793" x2="70119" y2="57793"/>
                        <a14:foregroundMark x1="75181" y1="61690" x2="75181" y2="61690"/>
                        <a14:foregroundMark x1="36622" y1="20448" x2="36622" y2="20448"/>
                        <a14:foregroundMark x1="40496" y1="20795" x2="40496" y2="20795"/>
                        <a14:foregroundMark x1="45041" y1="20795" x2="45041" y2="20795"/>
                        <a14:foregroundMark x1="48735" y1="22415" x2="48735" y2="22415"/>
                        <a14:foregroundMark x1="50775" y1="26929" x2="50775" y2="26929"/>
                        <a14:foregroundMark x1="51782" y1="32793" x2="51782" y2="32793"/>
                        <a14:foregroundMark x1="48244" y1="38619" x2="48244" y2="38619"/>
                        <a14:foregroundMark x1="38481" y1="52276" x2="38481" y2="52276"/>
                        <a14:foregroundMark x1="35770" y1="53588" x2="35770" y2="53588"/>
                        <a14:foregroundMark x1="35615" y1="53588" x2="35615" y2="53588"/>
                        <a14:foregroundMark x1="32593" y1="53897" x2="32593" y2="53897"/>
                        <a14:foregroundMark x1="29881" y1="51620" x2="29881" y2="51620"/>
                        <a14:foregroundMark x1="28719" y1="47415" x2="28719" y2="47415"/>
                        <a14:foregroundMark x1="28048" y1="44174" x2="28048" y2="44174"/>
                        <a14:foregroundMark x1="27531" y1="40278" x2="27531" y2="40278"/>
                        <a14:foregroundMark x1="27531" y1="35378" x2="27531" y2="35378"/>
                        <a14:foregroundMark x1="28383" y1="31173" x2="28383" y2="31173"/>
                        <a14:foregroundMark x1="30553" y1="28241" x2="30553" y2="28241"/>
                        <a14:foregroundMark x1="33936" y1="25965" x2="33936" y2="25965"/>
                        <a14:foregroundMark x1="63042" y1="60378" x2="63042" y2="60378"/>
                        <a14:foregroundMark x1="66761" y1="62654" x2="66761" y2="62654"/>
                        <a14:foregroundMark x1="70119" y1="69792" x2="70119" y2="69792"/>
                        <a14:foregroundMark x1="75000" y1="73380" x2="75000" y2="73380"/>
                        <a14:foregroundMark x1="68104" y1="81173" x2="68104" y2="81173"/>
                        <a14:foregroundMark x1="63895" y1="72415" x2="63895" y2="724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l="22111" t="10436" r="19185" b="11137"/>
          <a:stretch/>
        </p:blipFill>
        <p:spPr>
          <a:xfrm>
            <a:off x="3752603" y="391886"/>
            <a:ext cx="4251366" cy="2945080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DSC_0307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92" b="82022" l="9995" r="89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6200000" flipV="1">
            <a:off x="3816313" y="758297"/>
            <a:ext cx="2743200" cy="2157554"/>
          </a:xfrm>
          <a:prstGeom prst="rect">
            <a:avLst/>
          </a:prstGeom>
        </p:spPr>
      </p:pic>
      <p:pic>
        <p:nvPicPr>
          <p:cNvPr id="7" name="Obrázek 6" descr="DSC_0308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54" b="89931" l="4132" r="97030">
                        <a14:foregroundMark x1="13920" y1="27508" x2="13920" y2="27508"/>
                        <a14:foregroundMark x1="45480" y1="24846" x2="45480" y2="24846"/>
                        <a14:foregroundMark x1="85925" y1="28819" x2="85925" y2="28819"/>
                        <a14:foregroundMark x1="67252" y1="22840" x2="67252" y2="22840"/>
                        <a14:foregroundMark x1="86364" y1="62693" x2="86364" y2="62693"/>
                        <a14:foregroundMark x1="87707" y1="40123" x2="88585" y2="64699"/>
                        <a14:foregroundMark x1="74380" y1="50733" x2="68156" y2="50733"/>
                        <a14:foregroundMark x1="21927" y1="30826" x2="30372" y2="28164"/>
                        <a14:foregroundMark x1="22805" y1="26157" x2="40599" y2="23534"/>
                        <a14:foregroundMark x1="51705" y1="23534" x2="65935" y2="22840"/>
                        <a14:foregroundMark x1="73476" y1="28164" x2="84582" y2="301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430717" y="3732727"/>
            <a:ext cx="3356838" cy="2219148"/>
          </a:xfrm>
          <a:prstGeom prst="rect">
            <a:avLst/>
          </a:prstGeom>
          <a:noFill/>
        </p:spPr>
      </p:pic>
      <p:pic>
        <p:nvPicPr>
          <p:cNvPr id="8" name="Obrázek 7" descr="DSC_0309.JPG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6200000">
            <a:off x="8021782" y="3179620"/>
            <a:ext cx="2743200" cy="1836167"/>
          </a:xfrm>
          <a:prstGeom prst="rect">
            <a:avLst/>
          </a:prstGeom>
        </p:spPr>
      </p:pic>
      <p:pic>
        <p:nvPicPr>
          <p:cNvPr id="9" name="Obrázek 8" descr="DSC_0311.JPG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92" b="89969" l="1782" r="89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238010" y="918989"/>
            <a:ext cx="2743200" cy="1836167"/>
          </a:xfrm>
          <a:prstGeom prst="rect">
            <a:avLst/>
          </a:prstGeom>
        </p:spPr>
      </p:pic>
      <p:pic>
        <p:nvPicPr>
          <p:cNvPr id="10" name="Obrázek 9" descr="DSC_0310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13811" y="610764"/>
            <a:ext cx="2743200" cy="1836167"/>
          </a:xfrm>
          <a:prstGeom prst="rect">
            <a:avLst/>
          </a:prstGeom>
        </p:spPr>
      </p:pic>
      <p:pic>
        <p:nvPicPr>
          <p:cNvPr id="11" name="Obrázek 10" descr="DSC_0327.JPG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89969" l="9995" r="89979">
                        <a14:foregroundMark x1="42975" y1="27932" x2="42975" y2="27932"/>
                        <a14:foregroundMark x1="41632" y1="14660" x2="39850" y2="265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-333088" y="3662191"/>
            <a:ext cx="2743200" cy="1836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74189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DSC_0327.JPG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89969" l="9995" r="89979">
                        <a14:foregroundMark x1="42975" y1="27932" x2="42975" y2="27932"/>
                        <a14:foregroundMark x1="41632" y1="14660" x2="39850" y2="26582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r="20815"/>
          <a:stretch/>
        </p:blipFill>
        <p:spPr>
          <a:xfrm rot="5400000">
            <a:off x="1881570" y="-626381"/>
            <a:ext cx="7867571" cy="6650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5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Příprava pro společné malování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paměti a vnímání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- děti </a:t>
            </a:r>
            <a:r>
              <a:rPr lang="cs-CZ" dirty="0"/>
              <a:t>si prohlédnou a pojmenují všechny předměty, které budou potřebovat ke své práci s </a:t>
            </a:r>
            <a:r>
              <a:rPr lang="cs-CZ" dirty="0" smtClean="0"/>
              <a:t>vodovkami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3 </a:t>
            </a:r>
            <a:r>
              <a:rPr lang="cs-CZ" dirty="0" smtClean="0"/>
              <a:t>pojmenováváme všechny barvy, které na vodovkách najdeme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4 </a:t>
            </a:r>
            <a:r>
              <a:rPr lang="cs-CZ" dirty="0" smtClean="0"/>
              <a:t>mají odhalit, který obrázek je na snímku navíc a zkusit jej vodovkami namalovat dle předlohy </a:t>
            </a:r>
            <a:r>
              <a:rPr lang="cs-CZ" dirty="0" smtClean="0"/>
              <a:t>(snímek </a:t>
            </a:r>
            <a:r>
              <a:rPr lang="cs-CZ" dirty="0" smtClean="0"/>
              <a:t>č</a:t>
            </a:r>
            <a:r>
              <a:rPr lang="cs-CZ" dirty="0" smtClean="0"/>
              <a:t>. 5)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Praktická práce s vodovkami a barvičkami</a:t>
            </a:r>
          </a:p>
          <a:p>
            <a:pPr marL="45720" indent="0">
              <a:buNone/>
            </a:pPr>
            <a:r>
              <a:rPr lang="cs-CZ" dirty="0" smtClean="0"/>
              <a:t>Děti na výukových kartičkách hledají obrázky, které přiřazují k jednotlivým barvám na vodovkách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Odlišit hru od systematické povinnosti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308</Words>
  <Application>Microsoft Office PowerPoint</Application>
  <PresentationFormat>Vlastní</PresentationFormat>
  <Paragraphs>58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Malujeme vodovkami</vt:lpstr>
      <vt:lpstr>Snímek 2</vt:lpstr>
      <vt:lpstr>Snímek 3</vt:lpstr>
      <vt:lpstr>Snímek 4</vt:lpstr>
      <vt:lpstr>Snímek 5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a myš bajka</dc:title>
  <dc:creator/>
  <cp:lastModifiedBy/>
  <cp:revision>2</cp:revision>
  <dcterms:created xsi:type="dcterms:W3CDTF">2014-08-05T12:38:58Z</dcterms:created>
  <dcterms:modified xsi:type="dcterms:W3CDTF">2015-06-18T20:13:15Z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