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061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0004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01833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12" Type="http://schemas.microsoft.com/office/2007/relationships/hdphoto" Target="../media/hdphoto6.wdp"/><Relationship Id="rId17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6" Type="http://schemas.microsoft.com/office/2007/relationships/hdphoto" Target="../media/hdphoto8.wdp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11" Type="http://schemas.openxmlformats.org/officeDocument/2006/relationships/image" Target="../media/image9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10" Type="http://schemas.microsoft.com/office/2007/relationships/hdphoto" Target="../media/hdphoto5.wdp"/><Relationship Id="rId4" Type="http://schemas.microsoft.com/office/2007/relationships/hdphoto" Target="../media/hdphoto2.wdp"/><Relationship Id="rId9" Type="http://schemas.openxmlformats.org/officeDocument/2006/relationships/image" Target="../media/image8.png"/><Relationship Id="rId14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Century Gothic"/>
              </a:rPr>
              <a:t>Strom</a:t>
            </a:r>
            <a:r>
              <a:rPr lang="cs-CZ" sz="3600" b="1" dirty="0" smtClean="0">
                <a:solidFill>
                  <a:srgbClr val="C00000"/>
                </a:solidFill>
                <a:latin typeface="Century Gothic"/>
              </a:rPr>
              <a:t>, kdopak </a:t>
            </a:r>
            <a:r>
              <a:rPr lang="cs-CZ" sz="3600" b="1" dirty="0" smtClean="0">
                <a:solidFill>
                  <a:srgbClr val="C00000"/>
                </a:solidFill>
                <a:latin typeface="Century Gothic"/>
              </a:rPr>
              <a:t>tu žije</a:t>
            </a:r>
            <a:endParaRPr lang="cs-CZ" sz="3600" b="0" i="0" dirty="0">
              <a:solidFill>
                <a:srgbClr val="C0000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325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867" b="98646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328394" y="422235"/>
            <a:ext cx="6893737" cy="5977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SC_0324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6200000">
            <a:off x="4856200" y="491649"/>
            <a:ext cx="2743200" cy="1836167"/>
          </a:xfrm>
          <a:prstGeom prst="rect">
            <a:avLst/>
          </a:prstGeom>
        </p:spPr>
      </p:pic>
      <p:pic>
        <p:nvPicPr>
          <p:cNvPr id="7" name="Obrázek 6" descr="DSC_0327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89969" l="9995" r="89979">
                        <a14:foregroundMark x1="42975" y1="27932" x2="42975" y2="27932"/>
                        <a14:foregroundMark x1="41632" y1="14660" x2="39850" y2="265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8939865" y="1054696"/>
            <a:ext cx="2743200" cy="1836167"/>
          </a:xfrm>
          <a:prstGeom prst="rect">
            <a:avLst/>
          </a:prstGeom>
        </p:spPr>
      </p:pic>
      <p:pic>
        <p:nvPicPr>
          <p:cNvPr id="8" name="Obrázek 7" descr="DSC_0328.JPG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89969" l="9995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572119" y="1231134"/>
            <a:ext cx="2743200" cy="1979751"/>
          </a:xfrm>
          <a:prstGeom prst="rect">
            <a:avLst/>
          </a:prstGeom>
        </p:spPr>
      </p:pic>
      <p:pic>
        <p:nvPicPr>
          <p:cNvPr id="9" name="Obrázek 8" descr="DSC_0329.JPG"/>
          <p:cNvPicPr>
            <a:picLocks noChangeAspect="1"/>
          </p:cNvPicPr>
          <p:nvPr/>
        </p:nvPicPr>
        <p:blipFill>
          <a:blip r:embed="rId9" cstate="email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3549" b="89969" l="9995" r="89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6286" y="3698302"/>
            <a:ext cx="2891665" cy="2046693"/>
          </a:xfrm>
          <a:prstGeom prst="rect">
            <a:avLst/>
          </a:prstGeom>
        </p:spPr>
      </p:pic>
      <p:pic>
        <p:nvPicPr>
          <p:cNvPr id="11" name="Obrázek 10" descr="DSC_0323.JPG"/>
          <p:cNvPicPr>
            <a:picLocks noChangeAspect="1"/>
          </p:cNvPicPr>
          <p:nvPr/>
        </p:nvPicPr>
        <p:blipFill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695791" y="4225377"/>
            <a:ext cx="2743200" cy="1836167"/>
          </a:xfrm>
          <a:prstGeom prst="rect">
            <a:avLst/>
          </a:prstGeom>
        </p:spPr>
      </p:pic>
      <p:pic>
        <p:nvPicPr>
          <p:cNvPr id="13" name="Obrázek 12" descr="DSC_0330.JPG"/>
          <p:cNvPicPr>
            <a:picLocks noChangeAspect="1"/>
          </p:cNvPicPr>
          <p:nvPr/>
        </p:nvPicPr>
        <p:blipFill>
          <a:blip r:embed="rId13" cstate="email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438991" y="2292802"/>
            <a:ext cx="2743200" cy="1836167"/>
          </a:xfrm>
          <a:prstGeom prst="rect">
            <a:avLst/>
          </a:prstGeom>
        </p:spPr>
      </p:pic>
      <p:pic>
        <p:nvPicPr>
          <p:cNvPr id="14" name="Obrázek 13" descr="DSC_0326.JPG"/>
          <p:cNvPicPr>
            <a:picLocks noChangeAspect="1"/>
          </p:cNvPicPr>
          <p:nvPr/>
        </p:nvPicPr>
        <p:blipFill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97647" l="9995" r="899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8233288" y="3608832"/>
            <a:ext cx="3275960" cy="2225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</a:t>
            </a:r>
            <a:r>
              <a:rPr lang="cs-CZ" dirty="0" smtClean="0"/>
              <a:t>s tím, co </a:t>
            </a:r>
            <a:r>
              <a:rPr lang="cs-CZ" dirty="0" smtClean="0"/>
              <a:t>roste a žije kolem stromů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Rozvoj informační gramotnosti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 dětmi si pomoci vizuální předlohy vyprávíme o přírodě a životu kolem stromů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190</Words>
  <Application>Microsoft Office PowerPoint</Application>
  <PresentationFormat>Vlastní</PresentationFormat>
  <Paragraphs>48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Strom, kdopak tu žije</vt:lpstr>
      <vt:lpstr>Snímek 2</vt:lpstr>
      <vt:lpstr>Snímek 3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a myš bajka</dc:title>
  <dc:creator/>
  <cp:lastModifiedBy/>
  <cp:revision>2</cp:revision>
  <dcterms:created xsi:type="dcterms:W3CDTF">2014-08-05T12:38:58Z</dcterms:created>
  <dcterms:modified xsi:type="dcterms:W3CDTF">2015-06-18T11:22:58Z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