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14.xml" ContentType="application/vnd.openxmlformats-officedocument.presentationml.comment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comments/comment3.xml" ContentType="application/vnd.openxmlformats-officedocument.presentationml.comments+xml"/>
  <Override PartName="/ppt/comments/comment12.xml" ContentType="application/vnd.openxmlformats-officedocument.presentationml.comments+xml"/>
  <Default Extension="wdp" ContentType="image/vnd.ms-photo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303" r:id="rId4"/>
    <p:sldId id="298" r:id="rId5"/>
    <p:sldId id="304" r:id="rId6"/>
    <p:sldId id="300" r:id="rId7"/>
    <p:sldId id="305" r:id="rId8"/>
    <p:sldId id="299" r:id="rId9"/>
    <p:sldId id="306" r:id="rId10"/>
    <p:sldId id="301" r:id="rId11"/>
    <p:sldId id="308" r:id="rId12"/>
    <p:sldId id="297" r:id="rId13"/>
    <p:sldId id="307" r:id="rId14"/>
    <p:sldId id="283" r:id="rId15"/>
    <p:sldId id="309" r:id="rId16"/>
    <p:sldId id="302" r:id="rId17"/>
    <p:sldId id="275" r:id="rId18"/>
    <p:sldId id="276" r:id="rId19"/>
    <p:sldId id="277" r:id="rId20"/>
    <p:sldId id="278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EFAE9"/>
    <a:srgbClr val="FEFCF6"/>
    <a:srgbClr val="FFF3C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6997" autoAdjust="0"/>
  </p:normalViewPr>
  <p:slideViewPr>
    <p:cSldViewPr snapToGrid="0">
      <p:cViewPr>
        <p:scale>
          <a:sx n="66" d="100"/>
          <a:sy n="66" d="100"/>
        </p:scale>
        <p:origin x="-882" y="-5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0006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6233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53971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0116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Severní</a:t>
            </a:r>
            <a:r>
              <a:rPr lang="cs-CZ" baseline="0" dirty="0" smtClean="0"/>
              <a:t> Americe žije delfín, kůň a </a:t>
            </a:r>
            <a:r>
              <a:rPr lang="cs-CZ" baseline="0" dirty="0" err="1" smtClean="0"/>
              <a:t>mědvěd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2693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79141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9795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6" Type="http://schemas.openxmlformats.org/officeDocument/2006/relationships/comments" Target="../comments/comment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6" Type="http://schemas.openxmlformats.org/officeDocument/2006/relationships/comments" Target="../comments/comment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6.xml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6" Type="http://schemas.openxmlformats.org/officeDocument/2006/relationships/comments" Target="../comments/comment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6" Type="http://schemas.openxmlformats.org/officeDocument/2006/relationships/comments" Target="../comments/comment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0.xml"/><Relationship Id="rId4" Type="http://schemas.microsoft.com/office/2007/relationships/hdphoto" Target="../media/hdphoto7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6" Type="http://schemas.openxmlformats.org/officeDocument/2006/relationships/comments" Target="../comments/comment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microsoft.com/office/2007/relationships/hdphoto" Target="../media/hdphoto3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2.xml"/><Relationship Id="rId4" Type="http://schemas.microsoft.com/office/2007/relationships/hdphoto" Target="../media/hdphoto8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comments" Target="../comments/comment13.xml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microsoft.com/office/2007/relationships/hdphoto" Target="../media/hdphoto9.wdp"/><Relationship Id="rId2" Type="http://schemas.openxmlformats.org/officeDocument/2006/relationships/image" Target="../media/image4.pn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microsoft.com/office/2007/relationships/hdphoto" Target="../media/hdphoto3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4.xml"/><Relationship Id="rId4" Type="http://schemas.microsoft.com/office/2007/relationships/hdphoto" Target="../media/hdphoto9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Skládáme svět z písmenek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-1"/>
            <a:ext cx="2713149" cy="146538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foregroundMark x1="52446" y1="34451" x2="52446" y2="34451"/>
                        <a14:foregroundMark x1="52662" y1="34358" x2="56043" y2="40317"/>
                        <a14:backgroundMark x1="51727" y1="33799" x2="57050" y2="4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57" t="9484" r="16252" b="48314"/>
          <a:stretch/>
        </p:blipFill>
        <p:spPr>
          <a:xfrm>
            <a:off x="6487385" y="934887"/>
            <a:ext cx="3335215" cy="35593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52974" y1="32909" x2="52974" y2="32909"/>
                        <a14:foregroundMark x1="60328" y1="37273" x2="60328" y2="37273"/>
                        <a14:foregroundMark x1="54052" y1="37394" x2="54052" y2="37394"/>
                        <a14:foregroundMark x1="57096" y1="40727" x2="57096" y2="40727"/>
                        <a14:foregroundMark x1="51991" y1="30788" x2="51991" y2="30788"/>
                        <a14:foregroundMark x1="53068" y1="35394" x2="53068" y2="35394"/>
                        <a14:foregroundMark x1="62951" y1="12303" x2="62951" y2="12303"/>
                        <a14:foregroundMark x1="59016" y1="14121" x2="59016" y2="14121"/>
                        <a14:foregroundMark x1="70070" y1="13394" x2="70070" y2="13394"/>
                        <a14:foregroundMark x1="82201" y1="12182" x2="82201" y2="12182"/>
                        <a14:foregroundMark x1="77424" y1="13273" x2="77424" y2="13273"/>
                        <a14:foregroundMark x1="80234" y1="19333" x2="80234" y2="19333"/>
                        <a14:foregroundMark x1="77892" y1="23939" x2="77892" y2="23939"/>
                        <a14:foregroundMark x1="77752" y1="27879" x2="77752" y2="27879"/>
                        <a14:foregroundMark x1="78735" y1="28000" x2="78735" y2="28000"/>
                        <a14:foregroundMark x1="74941" y1="26485" x2="74941" y2="26485"/>
                        <a14:foregroundMark x1="56768" y1="32909" x2="56768" y2="32909"/>
                        <a14:foregroundMark x1="59157" y1="36242" x2="59157" y2="36242"/>
                        <a14:backgroundMark x1="23513" y1="21879" x2="23513" y2="21879"/>
                        <a14:backgroundMark x1="52553" y1="37394" x2="52553" y2="37394"/>
                        <a14:backgroundMark x1="54286" y1="40182" x2="54286" y2="40182"/>
                        <a14:backgroundMark x1="53724" y1="38909" x2="53724" y2="38909"/>
                        <a14:backgroundMark x1="57752" y1="34848" x2="57752" y2="34848"/>
                        <a14:backgroundMark x1="75831" y1="27030" x2="75831" y2="27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212" t="10565" r="16820" b="47944"/>
          <a:stretch/>
        </p:blipFill>
        <p:spPr>
          <a:xfrm>
            <a:off x="6532015" y="1023120"/>
            <a:ext cx="3245953" cy="347110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85824" y="509640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76259" y1="43389" x2="76187" y2="49534"/>
                        <a14:backgroundMark x1="74460" y1="40968" x2="73453" y2="483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31" t="43639" r="6643" b="27541"/>
          <a:stretch/>
        </p:blipFill>
        <p:spPr>
          <a:xfrm>
            <a:off x="8927124" y="3941677"/>
            <a:ext cx="2004646" cy="234275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51799" y1="32123" x2="51799" y2="32123"/>
                        <a14:backgroundMark x1="51942" y1="32123" x2="58129" y2="40223"/>
                        <a14:backgroundMark x1="52734" y1="31844" x2="59856" y2="33147"/>
                        <a14:backgroundMark x1="53957" y1="31006" x2="59353" y2="31099"/>
                        <a14:backgroundMark x1="41942" y1="31657" x2="39928" y2="30819"/>
                        <a14:backgroundMark x1="39568" y1="29236" x2="45396" y2="29330"/>
                        <a14:backgroundMark x1="54604" y1="39479" x2="54604" y2="39479"/>
                        <a14:backgroundMark x1="53525" y1="35661" x2="53525" y2="35661"/>
                        <a14:backgroundMark x1="54317" y1="37989" x2="54317" y2="3798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61" t="31351" r="40557" b="36026"/>
          <a:stretch/>
        </p:blipFill>
        <p:spPr>
          <a:xfrm>
            <a:off x="4570661" y="2831788"/>
            <a:ext cx="2724080" cy="270782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43597" y1="32868" x2="43597" y2="32868"/>
                        <a14:backgroundMark x1="50504" y1="33240" x2="50504" y2="33240"/>
                        <a14:backgroundMark x1="38273" y1="14711" x2="38273" y2="14711"/>
                        <a14:backgroundMark x1="36978" y1="12197" x2="37410" y2="18808"/>
                        <a14:backgroundMark x1="39640" y1="12942" x2="39640" y2="12942"/>
                        <a14:backgroundMark x1="40000" y1="14432" x2="40000" y2="14432"/>
                        <a14:backgroundMark x1="35612" y1="16760" x2="35899" y2="18156"/>
                        <a14:backgroundMark x1="44676" y1="33054" x2="44676" y2="33054"/>
                        <a14:backgroundMark x1="42590" y1="32868" x2="42590" y2="32868"/>
                        <a14:backgroundMark x1="40791" y1="33054" x2="40791" y2="33054"/>
                        <a14:backgroundMark x1="39209" y1="33333" x2="39209" y2="33333"/>
                        <a14:backgroundMark x1="46331" y1="33426" x2="46331" y2="33426"/>
                        <a14:backgroundMark x1="49856" y1="33613" x2="49856" y2="3361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7" t="9304" r="48808" b="66601"/>
          <a:stretch/>
        </p:blipFill>
        <p:spPr>
          <a:xfrm>
            <a:off x="4806459" y="997000"/>
            <a:ext cx="1661803" cy="19308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8" t="13503" r="66783" b="24615"/>
          <a:stretch/>
        </p:blipFill>
        <p:spPr>
          <a:xfrm>
            <a:off x="1383322" y="1408421"/>
            <a:ext cx="3153507" cy="5120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9321" y1="16606" x2="49321" y2="16606"/>
                        <a14:foregroundMark x1="42295" y1="23152" x2="42295" y2="23152"/>
                        <a14:foregroundMark x1="41124" y1="32121" x2="41124" y2="32121"/>
                        <a14:foregroundMark x1="41124" y1="28485" x2="41124" y2="28485"/>
                        <a14:foregroundMark x1="47494" y1="25818" x2="47494" y2="25818"/>
                        <a14:foregroundMark x1="45199" y1="19818" x2="45199" y2="19818"/>
                        <a14:foregroundMark x1="47166" y1="17697" x2="47166" y2="17697"/>
                        <a14:foregroundMark x1="47728" y1="23333" x2="47728" y2="23333"/>
                        <a14:foregroundMark x1="47916" y1="21939" x2="47916" y2="21939"/>
                        <a14:foregroundMark x1="51054" y1="31030" x2="51054" y2="31030"/>
                        <a14:foregroundMark x1="48806" y1="31576" x2="48806" y2="31576"/>
                        <a14:foregroundMark x1="47073" y1="31030" x2="47073" y2="31030"/>
                        <a14:foregroundMark x1="46511" y1="29758" x2="46511" y2="29758"/>
                        <a14:foregroundMark x1="40141" y1="31697" x2="40141" y2="31697"/>
                        <a14:backgroundMark x1="23513" y1="21879" x2="23513" y2="21879"/>
                        <a14:backgroundMark x1="47728" y1="20909" x2="47728" y2="20909"/>
                        <a14:backgroundMark x1="45012" y1="30303" x2="45012" y2="30303"/>
                        <a14:backgroundMark x1="50960" y1="32727" x2="50960" y2="32727"/>
                        <a14:backgroundMark x1="47728" y1="29758" x2="47728" y2="29758"/>
                        <a14:backgroundMark x1="39391" y1="33697" x2="51803" y2="33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6" t="16172" r="48113" b="66178"/>
          <a:stretch/>
        </p:blipFill>
        <p:spPr>
          <a:xfrm>
            <a:off x="5230803" y="1465384"/>
            <a:ext cx="1359877" cy="14765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28759" y1="18606" x2="28759" y2="18606"/>
                        <a14:foregroundMark x1="28197" y1="16061" x2="28197" y2="16061"/>
                        <a14:foregroundMark x1="27026" y1="19455" x2="27026" y2="19455"/>
                        <a14:foregroundMark x1="22482" y1="16606" x2="22482" y2="16606"/>
                        <a14:foregroundMark x1="19438" y1="39333" x2="19438" y2="39333"/>
                        <a14:foregroundMark x1="17283" y1="38485" x2="17283" y2="38485"/>
                        <a14:foregroundMark x1="16300" y1="34848" x2="16300" y2="34848"/>
                        <a14:foregroundMark x1="18126" y1="36242" x2="18126" y2="36242"/>
                        <a14:foregroundMark x1="13817" y1="36545" x2="13817" y2="36545"/>
                        <a14:foregroundMark x1="9789" y1="27576" x2="9789" y2="27576"/>
                        <a14:foregroundMark x1="8712" y1="33152" x2="8712" y2="33152"/>
                        <a14:foregroundMark x1="14567" y1="24727" x2="14567" y2="24727"/>
                        <a14:foregroundMark x1="9696" y1="39030" x2="9696" y2="39030"/>
                        <a14:foregroundMark x1="11850" y1="25576" x2="11850" y2="25576"/>
                        <a14:foregroundMark x1="17377" y1="21697" x2="17377" y2="21697"/>
                        <a14:foregroundMark x1="9040" y1="18182" x2="9040" y2="18182"/>
                        <a14:foregroundMark x1="26698" y1="21273" x2="26698" y2="21273"/>
                        <a14:foregroundMark x1="17283" y1="45939" x2="17283" y2="45939"/>
                        <a14:foregroundMark x1="16534" y1="45091" x2="16534" y2="45091"/>
                        <a14:foregroundMark x1="17611" y1="45636" x2="17611" y2="45636"/>
                        <a14:foregroundMark x1="23653" y1="45515" x2="23653" y2="45515"/>
                        <a14:foregroundMark x1="31241" y1="50667" x2="31241" y2="50667"/>
                        <a14:foregroundMark x1="22248" y1="58667" x2="22248" y2="58667"/>
                        <a14:foregroundMark x1="17377" y1="53333" x2="17377" y2="53333"/>
                        <a14:foregroundMark x1="23560" y1="66121" x2="23560" y2="66121"/>
                        <a14:foregroundMark x1="28197" y1="74485" x2="28197" y2="74485"/>
                        <a14:backgroundMark x1="23513" y1="21879" x2="23513" y2="21879"/>
                        <a14:backgroundMark x1="33208" y1="12000" x2="33208" y2="21818"/>
                        <a14:backgroundMark x1="33724" y1="12848" x2="33536" y2="21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465" t="5929" r="66268" b="24273"/>
          <a:stretch/>
        </p:blipFill>
        <p:spPr>
          <a:xfrm>
            <a:off x="662353" y="689350"/>
            <a:ext cx="3908307" cy="5839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90351" y1="52364" x2="90351" y2="52364"/>
                        <a14:foregroundMark x1="84496" y1="45394" x2="84496" y2="45394"/>
                        <a14:foregroundMark x1="87775" y1="47030" x2="87775" y2="47030"/>
                        <a14:foregroundMark x1="81265" y1="53515" x2="81265" y2="53515"/>
                        <a14:foregroundMark x1="80281" y1="61939" x2="80281" y2="61939"/>
                        <a14:foregroundMark x1="89040" y1="58424" x2="89040" y2="58424"/>
                        <a14:foregroundMark x1="85714" y1="70061" x2="85714" y2="70061"/>
                        <a14:foregroundMark x1="83232" y1="67212" x2="83232" y2="67212"/>
                        <a14:foregroundMark x1="87963" y1="51939" x2="87963" y2="51939"/>
                        <a14:foregroundMark x1="91335" y1="62727" x2="91335" y2="62727"/>
                        <a14:backgroundMark x1="23513" y1="21879" x2="23513" y2="21879"/>
                        <a14:backgroundMark x1="74988" y1="44667" x2="74988" y2="44667"/>
                        <a14:backgroundMark x1="75316" y1="45091" x2="78220" y2="50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873" t="43351" r="5745" b="27916"/>
          <a:stretch/>
        </p:blipFill>
        <p:spPr>
          <a:xfrm>
            <a:off x="8927124" y="3880662"/>
            <a:ext cx="2098430" cy="2403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758" b="76727" l="2998" r="94005">
                        <a14:foregroundMark x1="12131" y1="18121" x2="22482" y2="19152"/>
                        <a14:foregroundMark x1="28244" y1="18364" x2="28244" y2="18364"/>
                        <a14:foregroundMark x1="33911" y1="18545" x2="38501" y2="12606"/>
                        <a14:foregroundMark x1="20234" y1="45636" x2="26464" y2="72545"/>
                        <a14:foregroundMark x1="27588" y1="73697" x2="27588" y2="73697"/>
                        <a14:foregroundMark x1="18782" y1="37273" x2="18782" y2="37273"/>
                        <a14:foregroundMark x1="15035" y1="41697" x2="15035" y2="41697"/>
                        <a14:foregroundMark x1="9649" y1="36606" x2="9649" y2="36606"/>
                        <a14:foregroundMark x1="57002" y1="54970" x2="57002" y2="54970"/>
                        <a14:foregroundMark x1="85340" y1="53394" x2="84778" y2="62970"/>
                        <a14:foregroundMark x1="85667" y1="46848" x2="89930" y2="49697"/>
                        <a14:foregroundMark x1="90867" y1="66121" x2="90867" y2="66121"/>
                        <a14:foregroundMark x1="7963" y1="19333" x2="7963" y2="19333"/>
                        <a14:foregroundMark x1="16956" y1="20485" x2="16956" y2="20485"/>
                        <a14:foregroundMark x1="14614" y1="21273" x2="14614" y2="21273"/>
                        <a14:foregroundMark x1="30726" y1="55758" x2="30726" y2="55758"/>
                        <a14:backgroundMark x1="57564" y1="34364" x2="57564" y2="34364"/>
                        <a14:backgroundMark x1="75831" y1="26788" x2="75831" y2="26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88" t="9805" r="56889" b="78325"/>
          <a:stretch/>
        </p:blipFill>
        <p:spPr>
          <a:xfrm>
            <a:off x="4214445" y="1052118"/>
            <a:ext cx="1324707" cy="99119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4595" y="76400"/>
            <a:ext cx="973015" cy="307777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EVROPA</a:t>
            </a:r>
            <a:endParaRPr lang="cs-CZ" sz="1400" b="1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6792" y1="51818" x2="46792" y2="51818"/>
                        <a14:foregroundMark x1="48712" y1="58303" x2="48712" y2="58303"/>
                        <a14:foregroundMark x1="43653" y1="45394" x2="43653" y2="45394"/>
                        <a14:foregroundMark x1="41452" y1="45636" x2="41452" y2="45636"/>
                        <a14:foregroundMark x1="58454" y1="53091" x2="58454" y2="53091"/>
                        <a14:foregroundMark x1="38126" y1="36788" x2="38126" y2="36788"/>
                        <a14:foregroundMark x1="49930" y1="33697" x2="49930" y2="33697"/>
                        <a14:foregroundMark x1="53817" y1="39576" x2="53817" y2="39576"/>
                        <a14:foregroundMark x1="58033" y1="43758" x2="58033" y2="43758"/>
                        <a14:foregroundMark x1="40187" y1="45758" x2="40187" y2="45758"/>
                        <a14:foregroundMark x1="51756" y1="34667" x2="51756" y2="34667"/>
                        <a14:foregroundMark x1="56534" y1="54000" x2="56534" y2="54000"/>
                        <a14:foregroundMark x1="55222" y1="41576" x2="55222" y2="41576"/>
                        <a14:foregroundMark x1="57611" y1="42000" x2="57611" y2="42000"/>
                        <a14:foregroundMark x1="39672" y1="34000" x2="39672" y2="34000"/>
                        <a14:foregroundMark x1="41265" y1="33152" x2="41265" y2="33152"/>
                        <a14:foregroundMark x1="42342" y1="32485" x2="42342" y2="32485"/>
                        <a14:backgroundMark x1="23513" y1="21879" x2="23513" y2="21879"/>
                        <a14:backgroundMark x1="53068" y1="32788" x2="53068" y2="32788"/>
                        <a14:backgroundMark x1="57377" y1="35697" x2="57377" y2="35697"/>
                        <a14:backgroundMark x1="55316" y1="33333" x2="56206" y2="39515"/>
                        <a14:backgroundMark x1="60515" y1="35818" x2="60515" y2="35818"/>
                        <a14:backgroundMark x1="53396" y1="36182" x2="53396" y2="36182"/>
                        <a14:backgroundMark x1="46792" y1="33152" x2="46792" y2="33152"/>
                        <a14:backgroundMark x1="58829" y1="33333" x2="58829" y2="33333"/>
                        <a14:backgroundMark x1="59578" y1="31758" x2="59485" y2="32909"/>
                        <a14:backgroundMark x1="53630" y1="29818" x2="63794" y2="35697"/>
                        <a14:backgroundMark x1="50023" y1="32606" x2="50585" y2="32727"/>
                        <a14:backgroundMark x1="56347" y1="41333" x2="56347" y2="41333"/>
                        <a14:backgroundMark x1="54379" y1="39333" x2="54379" y2="39333"/>
                        <a14:backgroundMark x1="41077" y1="32182" x2="41077" y2="32182"/>
                        <a14:backgroundMark x1="40515" y1="32727" x2="40515" y2="32727"/>
                        <a14:backgroundMark x1="41593" y1="32061" x2="41593" y2="3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32000" r="39451" b="35623"/>
          <a:stretch/>
        </p:blipFill>
        <p:spPr>
          <a:xfrm>
            <a:off x="4718538" y="2875906"/>
            <a:ext cx="2684584" cy="270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83956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1481E-6 L 0.43372 0.31274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80" y="15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202620" y="157902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EVROPA</a:t>
            </a:r>
            <a:endParaRPr lang="cs-CZ" sz="40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1148969" y="5855516"/>
            <a:ext cx="427838" cy="394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204331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087263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970195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853127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736059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618991" y="57082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12136" y="283477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O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315836" y="300745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122937" y="36159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V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3600063" y="4741761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O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127868" y="473756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338605" y="4724885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4692543" y="472478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P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823670" y="472478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1874710" y="470145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V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1289767" y="36159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8863658" y="102265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9969526" y="291114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P</a:t>
            </a:r>
            <a:endParaRPr lang="cs-CZ" sz="7200" b="1" dirty="0">
              <a:solidFill>
                <a:srgbClr val="00B050"/>
              </a:solidFill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backgroundMark x1="63486" y1="41777" x2="63486" y2="41777"/>
                        <a14:backgroundMark x1="53903" y1="65492" x2="53903" y2="65492"/>
                        <a14:backgroundMark x1="50021" y1="54772" x2="50021" y2="54772"/>
                        <a14:backgroundMark x1="56671" y1="36858" x2="57249" y2="34949"/>
                        <a14:backgroundMark x1="40603" y1="62335" x2="47831" y2="62922"/>
                        <a14:backgroundMark x1="47418" y1="61894" x2="54482" y2="44126"/>
                        <a14:backgroundMark x1="59851" y1="20264" x2="59851" y2="20264"/>
                        <a14:backgroundMark x1="66997" y1="29148" x2="66997" y2="29148"/>
                        <a14:backgroundMark x1="61917" y1="36417" x2="61917" y2="36417"/>
                        <a14:backgroundMark x1="58240" y1="49633" x2="58488" y2="54479"/>
                        <a14:backgroundMark x1="58406" y1="64391" x2="58406" y2="64391"/>
                        <a14:backgroundMark x1="55845" y1="38840" x2="55845" y2="38840"/>
                        <a14:backgroundMark x1="54688" y1="37885" x2="54688" y2="37885"/>
                        <a14:backgroundMark x1="54688" y1="23128" x2="54688" y2="23128"/>
                        <a14:backgroundMark x1="55266" y1="23862" x2="55266" y2="23862"/>
                        <a14:backgroundMark x1="55101" y1="31865" x2="55101" y2="31865"/>
                        <a14:backgroundMark x1="55349" y1="30250" x2="55349" y2="30250"/>
                        <a14:backgroundMark x1="55514" y1="27827" x2="55514" y2="278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31" t="22422" r="44391" b="27928"/>
          <a:stretch/>
        </p:blipFill>
        <p:spPr>
          <a:xfrm rot="625668">
            <a:off x="612497" y="824494"/>
            <a:ext cx="4724606" cy="326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5399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34" grpId="0"/>
      <p:bldP spid="42" grpId="0"/>
      <p:bldP spid="43" grpId="0"/>
      <p:bldP spid="44" grpId="0"/>
      <p:bldP spid="45" grpId="0"/>
      <p:bldP spid="49" grpId="0"/>
      <p:bldP spid="57" grpId="0"/>
      <p:bldP spid="30" grpId="0"/>
      <p:bldP spid="24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-1"/>
            <a:ext cx="2713149" cy="146538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foregroundMark x1="52446" y1="34451" x2="52446" y2="34451"/>
                        <a14:foregroundMark x1="52662" y1="34358" x2="56043" y2="40317"/>
                        <a14:backgroundMark x1="51727" y1="33799" x2="57050" y2="4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57" t="9484" r="16252" b="48314"/>
          <a:stretch/>
        </p:blipFill>
        <p:spPr>
          <a:xfrm>
            <a:off x="6487385" y="934887"/>
            <a:ext cx="3335215" cy="35593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52974" y1="32909" x2="52974" y2="32909"/>
                        <a14:foregroundMark x1="60328" y1="37273" x2="60328" y2="37273"/>
                        <a14:foregroundMark x1="54052" y1="37394" x2="54052" y2="37394"/>
                        <a14:foregroundMark x1="57096" y1="40727" x2="57096" y2="40727"/>
                        <a14:foregroundMark x1="51991" y1="30788" x2="51991" y2="30788"/>
                        <a14:foregroundMark x1="53068" y1="35394" x2="53068" y2="35394"/>
                        <a14:foregroundMark x1="62951" y1="12303" x2="62951" y2="12303"/>
                        <a14:foregroundMark x1="59016" y1="14121" x2="59016" y2="14121"/>
                        <a14:foregroundMark x1="70070" y1="13394" x2="70070" y2="13394"/>
                        <a14:foregroundMark x1="82201" y1="12182" x2="82201" y2="12182"/>
                        <a14:foregroundMark x1="77424" y1="13273" x2="77424" y2="13273"/>
                        <a14:foregroundMark x1="80234" y1="19333" x2="80234" y2="19333"/>
                        <a14:foregroundMark x1="77892" y1="23939" x2="77892" y2="23939"/>
                        <a14:foregroundMark x1="77752" y1="27879" x2="77752" y2="27879"/>
                        <a14:foregroundMark x1="78735" y1="28000" x2="78735" y2="28000"/>
                        <a14:foregroundMark x1="74941" y1="26485" x2="74941" y2="26485"/>
                        <a14:foregroundMark x1="56768" y1="32909" x2="56768" y2="32909"/>
                        <a14:foregroundMark x1="59157" y1="36242" x2="59157" y2="36242"/>
                        <a14:backgroundMark x1="23513" y1="21879" x2="23513" y2="21879"/>
                        <a14:backgroundMark x1="52553" y1="37394" x2="52553" y2="37394"/>
                        <a14:backgroundMark x1="54286" y1="40182" x2="54286" y2="40182"/>
                        <a14:backgroundMark x1="53724" y1="38909" x2="53724" y2="38909"/>
                        <a14:backgroundMark x1="57752" y1="34848" x2="57752" y2="34848"/>
                        <a14:backgroundMark x1="75831" y1="27030" x2="75831" y2="27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212" t="10565" r="16820" b="47944"/>
          <a:stretch/>
        </p:blipFill>
        <p:spPr>
          <a:xfrm>
            <a:off x="6532015" y="1023120"/>
            <a:ext cx="3245953" cy="347110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85824" y="509640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76259" y1="43389" x2="76187" y2="49534"/>
                        <a14:backgroundMark x1="74460" y1="40968" x2="73453" y2="483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31" t="43639" r="6643" b="27541"/>
          <a:stretch/>
        </p:blipFill>
        <p:spPr>
          <a:xfrm>
            <a:off x="8927124" y="3941677"/>
            <a:ext cx="2004646" cy="234275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51799" y1="32123" x2="51799" y2="32123"/>
                        <a14:backgroundMark x1="51942" y1="32123" x2="58129" y2="40223"/>
                        <a14:backgroundMark x1="52734" y1="31844" x2="59856" y2="33147"/>
                        <a14:backgroundMark x1="53957" y1="31006" x2="59353" y2="31099"/>
                        <a14:backgroundMark x1="41942" y1="31657" x2="39928" y2="30819"/>
                        <a14:backgroundMark x1="39568" y1="29236" x2="45396" y2="29330"/>
                        <a14:backgroundMark x1="54604" y1="39479" x2="54604" y2="39479"/>
                        <a14:backgroundMark x1="53525" y1="35661" x2="53525" y2="35661"/>
                        <a14:backgroundMark x1="54317" y1="37989" x2="54317" y2="3798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61" t="31351" r="40557" b="36026"/>
          <a:stretch/>
        </p:blipFill>
        <p:spPr>
          <a:xfrm>
            <a:off x="4570661" y="2831788"/>
            <a:ext cx="2724080" cy="270782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43597" y1="32868" x2="43597" y2="32868"/>
                        <a14:backgroundMark x1="50504" y1="33240" x2="50504" y2="33240"/>
                        <a14:backgroundMark x1="38273" y1="14711" x2="38273" y2="14711"/>
                        <a14:backgroundMark x1="36978" y1="12197" x2="37410" y2="18808"/>
                        <a14:backgroundMark x1="39640" y1="12942" x2="39640" y2="12942"/>
                        <a14:backgroundMark x1="40000" y1="14432" x2="40000" y2="14432"/>
                        <a14:backgroundMark x1="35612" y1="16760" x2="35899" y2="18156"/>
                        <a14:backgroundMark x1="44676" y1="33054" x2="44676" y2="33054"/>
                        <a14:backgroundMark x1="42590" y1="32868" x2="42590" y2="32868"/>
                        <a14:backgroundMark x1="40791" y1="33054" x2="40791" y2="33054"/>
                        <a14:backgroundMark x1="39209" y1="33333" x2="39209" y2="33333"/>
                        <a14:backgroundMark x1="46331" y1="33426" x2="46331" y2="33426"/>
                        <a14:backgroundMark x1="49856" y1="33613" x2="49856" y2="3361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7" t="9304" r="48808" b="66601"/>
          <a:stretch/>
        </p:blipFill>
        <p:spPr>
          <a:xfrm>
            <a:off x="4806459" y="997000"/>
            <a:ext cx="1661803" cy="19308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8" t="13503" r="66783" b="24615"/>
          <a:stretch/>
        </p:blipFill>
        <p:spPr>
          <a:xfrm>
            <a:off x="1383322" y="1408421"/>
            <a:ext cx="3153507" cy="5120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9321" y1="16606" x2="49321" y2="16606"/>
                        <a14:foregroundMark x1="42295" y1="23152" x2="42295" y2="23152"/>
                        <a14:foregroundMark x1="41124" y1="32121" x2="41124" y2="32121"/>
                        <a14:foregroundMark x1="41124" y1="28485" x2="41124" y2="28485"/>
                        <a14:foregroundMark x1="47494" y1="25818" x2="47494" y2="25818"/>
                        <a14:foregroundMark x1="45199" y1="19818" x2="45199" y2="19818"/>
                        <a14:foregroundMark x1="47166" y1="17697" x2="47166" y2="17697"/>
                        <a14:foregroundMark x1="47728" y1="23333" x2="47728" y2="23333"/>
                        <a14:foregroundMark x1="47916" y1="21939" x2="47916" y2="21939"/>
                        <a14:foregroundMark x1="51054" y1="31030" x2="51054" y2="31030"/>
                        <a14:foregroundMark x1="48806" y1="31576" x2="48806" y2="31576"/>
                        <a14:foregroundMark x1="47073" y1="31030" x2="47073" y2="31030"/>
                        <a14:foregroundMark x1="46511" y1="29758" x2="46511" y2="29758"/>
                        <a14:foregroundMark x1="40141" y1="31697" x2="40141" y2="31697"/>
                        <a14:backgroundMark x1="23513" y1="21879" x2="23513" y2="21879"/>
                        <a14:backgroundMark x1="47728" y1="20909" x2="47728" y2="20909"/>
                        <a14:backgroundMark x1="45012" y1="30303" x2="45012" y2="30303"/>
                        <a14:backgroundMark x1="50960" y1="32727" x2="50960" y2="32727"/>
                        <a14:backgroundMark x1="47728" y1="29758" x2="47728" y2="29758"/>
                        <a14:backgroundMark x1="39391" y1="33697" x2="51803" y2="33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6" t="16172" r="48113" b="66178"/>
          <a:stretch/>
        </p:blipFill>
        <p:spPr>
          <a:xfrm>
            <a:off x="5230803" y="1465384"/>
            <a:ext cx="1359877" cy="14765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28759" y1="18606" x2="28759" y2="18606"/>
                        <a14:foregroundMark x1="28197" y1="16061" x2="28197" y2="16061"/>
                        <a14:foregroundMark x1="27026" y1="19455" x2="27026" y2="19455"/>
                        <a14:foregroundMark x1="22482" y1="16606" x2="22482" y2="16606"/>
                        <a14:foregroundMark x1="19438" y1="39333" x2="19438" y2="39333"/>
                        <a14:foregroundMark x1="17283" y1="38485" x2="17283" y2="38485"/>
                        <a14:foregroundMark x1="16300" y1="34848" x2="16300" y2="34848"/>
                        <a14:foregroundMark x1="18126" y1="36242" x2="18126" y2="36242"/>
                        <a14:foregroundMark x1="13817" y1="36545" x2="13817" y2="36545"/>
                        <a14:foregroundMark x1="9789" y1="27576" x2="9789" y2="27576"/>
                        <a14:foregroundMark x1="8712" y1="33152" x2="8712" y2="33152"/>
                        <a14:foregroundMark x1="14567" y1="24727" x2="14567" y2="24727"/>
                        <a14:foregroundMark x1="9696" y1="39030" x2="9696" y2="39030"/>
                        <a14:foregroundMark x1="11850" y1="25576" x2="11850" y2="25576"/>
                        <a14:foregroundMark x1="17377" y1="21697" x2="17377" y2="21697"/>
                        <a14:foregroundMark x1="9040" y1="18182" x2="9040" y2="18182"/>
                        <a14:foregroundMark x1="26698" y1="21273" x2="26698" y2="21273"/>
                        <a14:foregroundMark x1="17283" y1="45939" x2="17283" y2="45939"/>
                        <a14:foregroundMark x1="16534" y1="45091" x2="16534" y2="45091"/>
                        <a14:foregroundMark x1="17611" y1="45636" x2="17611" y2="45636"/>
                        <a14:foregroundMark x1="23653" y1="45515" x2="23653" y2="45515"/>
                        <a14:foregroundMark x1="31241" y1="50667" x2="31241" y2="50667"/>
                        <a14:foregroundMark x1="22248" y1="58667" x2="22248" y2="58667"/>
                        <a14:foregroundMark x1="17377" y1="53333" x2="17377" y2="53333"/>
                        <a14:foregroundMark x1="23560" y1="66121" x2="23560" y2="66121"/>
                        <a14:foregroundMark x1="28197" y1="74485" x2="28197" y2="74485"/>
                        <a14:backgroundMark x1="23513" y1="21879" x2="23513" y2="21879"/>
                        <a14:backgroundMark x1="33208" y1="12000" x2="33208" y2="21818"/>
                        <a14:backgroundMark x1="33724" y1="12848" x2="33536" y2="21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465" t="5929" r="66268" b="24273"/>
          <a:stretch/>
        </p:blipFill>
        <p:spPr>
          <a:xfrm>
            <a:off x="662353" y="689350"/>
            <a:ext cx="3908307" cy="5839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90351" y1="52364" x2="90351" y2="52364"/>
                        <a14:foregroundMark x1="84496" y1="45394" x2="84496" y2="45394"/>
                        <a14:foregroundMark x1="87775" y1="47030" x2="87775" y2="47030"/>
                        <a14:foregroundMark x1="81265" y1="53515" x2="81265" y2="53515"/>
                        <a14:foregroundMark x1="80281" y1="61939" x2="80281" y2="61939"/>
                        <a14:foregroundMark x1="89040" y1="58424" x2="89040" y2="58424"/>
                        <a14:foregroundMark x1="85714" y1="70061" x2="85714" y2="70061"/>
                        <a14:foregroundMark x1="83232" y1="67212" x2="83232" y2="67212"/>
                        <a14:foregroundMark x1="87963" y1="51939" x2="87963" y2="51939"/>
                        <a14:foregroundMark x1="91335" y1="62727" x2="91335" y2="62727"/>
                        <a14:backgroundMark x1="23513" y1="21879" x2="23513" y2="21879"/>
                        <a14:backgroundMark x1="74988" y1="44667" x2="74988" y2="44667"/>
                        <a14:backgroundMark x1="75316" y1="45091" x2="78220" y2="50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873" t="43351" r="5745" b="27916"/>
          <a:stretch/>
        </p:blipFill>
        <p:spPr>
          <a:xfrm>
            <a:off x="8927124" y="3880662"/>
            <a:ext cx="2098430" cy="2403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758" b="76727" l="2998" r="94005">
                        <a14:foregroundMark x1="12131" y1="18121" x2="22482" y2="19152"/>
                        <a14:foregroundMark x1="28244" y1="18364" x2="28244" y2="18364"/>
                        <a14:foregroundMark x1="33911" y1="18545" x2="38501" y2="12606"/>
                        <a14:foregroundMark x1="20234" y1="45636" x2="26464" y2="72545"/>
                        <a14:foregroundMark x1="27588" y1="73697" x2="27588" y2="73697"/>
                        <a14:foregroundMark x1="18782" y1="37273" x2="18782" y2="37273"/>
                        <a14:foregroundMark x1="15035" y1="41697" x2="15035" y2="41697"/>
                        <a14:foregroundMark x1="9649" y1="36606" x2="9649" y2="36606"/>
                        <a14:foregroundMark x1="57002" y1="54970" x2="57002" y2="54970"/>
                        <a14:foregroundMark x1="85340" y1="53394" x2="84778" y2="62970"/>
                        <a14:foregroundMark x1="85667" y1="46848" x2="89930" y2="49697"/>
                        <a14:foregroundMark x1="90867" y1="66121" x2="90867" y2="66121"/>
                        <a14:foregroundMark x1="7963" y1="19333" x2="7963" y2="19333"/>
                        <a14:foregroundMark x1="16956" y1="20485" x2="16956" y2="20485"/>
                        <a14:foregroundMark x1="14614" y1="21273" x2="14614" y2="21273"/>
                        <a14:foregroundMark x1="30726" y1="55758" x2="30726" y2="55758"/>
                        <a14:backgroundMark x1="57564" y1="34364" x2="57564" y2="34364"/>
                        <a14:backgroundMark x1="75831" y1="26788" x2="75831" y2="26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88" t="9805" r="56889" b="78325"/>
          <a:stretch/>
        </p:blipFill>
        <p:spPr>
          <a:xfrm>
            <a:off x="4214445" y="1052118"/>
            <a:ext cx="1324707" cy="99119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6792" y1="51818" x2="46792" y2="51818"/>
                        <a14:foregroundMark x1="48712" y1="58303" x2="48712" y2="58303"/>
                        <a14:foregroundMark x1="43653" y1="45394" x2="43653" y2="45394"/>
                        <a14:foregroundMark x1="41452" y1="45636" x2="41452" y2="45636"/>
                        <a14:foregroundMark x1="58454" y1="53091" x2="58454" y2="53091"/>
                        <a14:foregroundMark x1="38126" y1="36788" x2="38126" y2="36788"/>
                        <a14:foregroundMark x1="49930" y1="33697" x2="49930" y2="33697"/>
                        <a14:foregroundMark x1="53817" y1="39576" x2="53817" y2="39576"/>
                        <a14:foregroundMark x1="58033" y1="43758" x2="58033" y2="43758"/>
                        <a14:foregroundMark x1="40187" y1="45758" x2="40187" y2="45758"/>
                        <a14:foregroundMark x1="51756" y1="34667" x2="51756" y2="34667"/>
                        <a14:foregroundMark x1="56534" y1="54000" x2="56534" y2="54000"/>
                        <a14:foregroundMark x1="55222" y1="41576" x2="55222" y2="41576"/>
                        <a14:foregroundMark x1="57611" y1="42000" x2="57611" y2="42000"/>
                        <a14:foregroundMark x1="39672" y1="34000" x2="39672" y2="34000"/>
                        <a14:foregroundMark x1="41265" y1="33152" x2="41265" y2="33152"/>
                        <a14:foregroundMark x1="42342" y1="32485" x2="42342" y2="32485"/>
                        <a14:backgroundMark x1="23513" y1="21879" x2="23513" y2="21879"/>
                        <a14:backgroundMark x1="53068" y1="32788" x2="53068" y2="32788"/>
                        <a14:backgroundMark x1="57377" y1="35697" x2="57377" y2="35697"/>
                        <a14:backgroundMark x1="55316" y1="33333" x2="56206" y2="39515"/>
                        <a14:backgroundMark x1="60515" y1="35818" x2="60515" y2="35818"/>
                        <a14:backgroundMark x1="53396" y1="36182" x2="53396" y2="36182"/>
                        <a14:backgroundMark x1="46792" y1="33152" x2="46792" y2="33152"/>
                        <a14:backgroundMark x1="58829" y1="33333" x2="58829" y2="33333"/>
                        <a14:backgroundMark x1="59578" y1="31758" x2="59485" y2="32909"/>
                        <a14:backgroundMark x1="53630" y1="29818" x2="63794" y2="35697"/>
                        <a14:backgroundMark x1="50023" y1="32606" x2="50585" y2="32727"/>
                        <a14:backgroundMark x1="56347" y1="41333" x2="56347" y2="41333"/>
                        <a14:backgroundMark x1="54379" y1="39333" x2="54379" y2="39333"/>
                        <a14:backgroundMark x1="41077" y1="32182" x2="41077" y2="32182"/>
                        <a14:backgroundMark x1="40515" y1="32727" x2="40515" y2="32727"/>
                        <a14:backgroundMark x1="41593" y1="32061" x2="41593" y2="3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32000" r="39451" b="35623"/>
          <a:stretch/>
        </p:blipFill>
        <p:spPr>
          <a:xfrm>
            <a:off x="4718538" y="2875906"/>
            <a:ext cx="2684584" cy="2708571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64813" y="152539"/>
            <a:ext cx="644769" cy="307777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ASIE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3873145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4.07407E-6 L 0.63881 0.2868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0" y="1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908343" y="246221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ASIE</a:t>
            </a:r>
            <a:endParaRPr lang="cs-CZ" sz="40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1148969" y="5855516"/>
            <a:ext cx="427838" cy="394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204331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087263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970195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853127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933853" y="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E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1075848" y="195985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S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3815747" y="469222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E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985243" y="473609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A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962185" y="4703966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991952" y="469222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S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1289767" y="36159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206542" y="141062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A</a:t>
            </a:r>
            <a:endParaRPr lang="cs-CZ" sz="7200" b="1" dirty="0">
              <a:solidFill>
                <a:srgbClr val="00B050"/>
              </a:solidFill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269" b="88987" l="19042" r="67658">
                        <a14:foregroundMark x1="26518" y1="67988" x2="26518" y2="67988"/>
                        <a14:foregroundMark x1="19166" y1="61454" x2="19166" y2="61454"/>
                        <a14:foregroundMark x1="19083" y1="61013" x2="19083" y2="61013"/>
                        <a14:foregroundMark x1="27592" y1="87518" x2="27840" y2="87518"/>
                        <a14:foregroundMark x1="47666" y1="88987" x2="47666" y2="88987"/>
                        <a14:foregroundMark x1="62330" y1="87959" x2="62330" y2="87959"/>
                        <a14:foregroundMark x1="64767" y1="77019" x2="64767" y2="77019"/>
                        <a14:foregroundMark x1="66336" y1="58370" x2="66336" y2="58370"/>
                        <a14:foregroundMark x1="67658" y1="45448" x2="67658" y2="45448"/>
                        <a14:foregroundMark x1="66254" y1="20999" x2="66254" y2="20999"/>
                        <a14:foregroundMark x1="52995" y1="7269" x2="52995" y2="72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117" t="6405" r="32023" b="8563"/>
          <a:stretch/>
        </p:blipFill>
        <p:spPr>
          <a:xfrm rot="21327322">
            <a:off x="1264859" y="121943"/>
            <a:ext cx="4875501" cy="377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1820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/>
      <p:bldP spid="34" grpId="0"/>
      <p:bldP spid="42" grpId="0"/>
      <p:bldP spid="43" grpId="0"/>
      <p:bldP spid="49" grpId="0"/>
      <p:bldP spid="57" grpId="0"/>
      <p:bldP spid="30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-1"/>
            <a:ext cx="2713149" cy="146538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foregroundMark x1="52446" y1="34451" x2="52446" y2="34451"/>
                        <a14:foregroundMark x1="52662" y1="34358" x2="56043" y2="40317"/>
                        <a14:backgroundMark x1="51727" y1="33799" x2="57050" y2="4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57" t="9484" r="16252" b="48314"/>
          <a:stretch/>
        </p:blipFill>
        <p:spPr>
          <a:xfrm>
            <a:off x="6487385" y="934887"/>
            <a:ext cx="3335215" cy="35593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52974" y1="32909" x2="52974" y2="32909"/>
                        <a14:foregroundMark x1="60328" y1="37273" x2="60328" y2="37273"/>
                        <a14:foregroundMark x1="54052" y1="37394" x2="54052" y2="37394"/>
                        <a14:foregroundMark x1="57096" y1="40727" x2="57096" y2="40727"/>
                        <a14:foregroundMark x1="51991" y1="30788" x2="51991" y2="30788"/>
                        <a14:foregroundMark x1="53068" y1="35394" x2="53068" y2="35394"/>
                        <a14:foregroundMark x1="62951" y1="12303" x2="62951" y2="12303"/>
                        <a14:foregroundMark x1="59016" y1="14121" x2="59016" y2="14121"/>
                        <a14:foregroundMark x1="70070" y1="13394" x2="70070" y2="13394"/>
                        <a14:foregroundMark x1="82201" y1="12182" x2="82201" y2="12182"/>
                        <a14:foregroundMark x1="77424" y1="13273" x2="77424" y2="13273"/>
                        <a14:foregroundMark x1="80234" y1="19333" x2="80234" y2="19333"/>
                        <a14:foregroundMark x1="77892" y1="23939" x2="77892" y2="23939"/>
                        <a14:foregroundMark x1="77752" y1="27879" x2="77752" y2="27879"/>
                        <a14:foregroundMark x1="78735" y1="28000" x2="78735" y2="28000"/>
                        <a14:foregroundMark x1="74941" y1="26485" x2="74941" y2="26485"/>
                        <a14:foregroundMark x1="56768" y1="32909" x2="56768" y2="32909"/>
                        <a14:foregroundMark x1="59157" y1="36242" x2="59157" y2="36242"/>
                        <a14:backgroundMark x1="23513" y1="21879" x2="23513" y2="21879"/>
                        <a14:backgroundMark x1="52553" y1="37394" x2="52553" y2="37394"/>
                        <a14:backgroundMark x1="54286" y1="40182" x2="54286" y2="40182"/>
                        <a14:backgroundMark x1="53724" y1="38909" x2="53724" y2="38909"/>
                        <a14:backgroundMark x1="57752" y1="34848" x2="57752" y2="34848"/>
                        <a14:backgroundMark x1="75831" y1="27030" x2="75831" y2="27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212" t="10565" r="16820" b="47944"/>
          <a:stretch/>
        </p:blipFill>
        <p:spPr>
          <a:xfrm>
            <a:off x="6532015" y="1023120"/>
            <a:ext cx="3245953" cy="347110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85824" y="509640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76259" y1="43389" x2="76187" y2="49534"/>
                        <a14:backgroundMark x1="74460" y1="40968" x2="73453" y2="483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31" t="43639" r="6643" b="27541"/>
          <a:stretch/>
        </p:blipFill>
        <p:spPr>
          <a:xfrm>
            <a:off x="8927124" y="3941677"/>
            <a:ext cx="2004646" cy="234275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51799" y1="32123" x2="51799" y2="32123"/>
                        <a14:backgroundMark x1="51942" y1="32123" x2="58129" y2="40223"/>
                        <a14:backgroundMark x1="52734" y1="31844" x2="59856" y2="33147"/>
                        <a14:backgroundMark x1="53957" y1="31006" x2="59353" y2="31099"/>
                        <a14:backgroundMark x1="41942" y1="31657" x2="39928" y2="30819"/>
                        <a14:backgroundMark x1="39568" y1="29236" x2="45396" y2="29330"/>
                        <a14:backgroundMark x1="54604" y1="39479" x2="54604" y2="39479"/>
                        <a14:backgroundMark x1="53525" y1="35661" x2="53525" y2="35661"/>
                        <a14:backgroundMark x1="54317" y1="37989" x2="54317" y2="3798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61" t="31351" r="40557" b="36026"/>
          <a:stretch/>
        </p:blipFill>
        <p:spPr>
          <a:xfrm>
            <a:off x="4570661" y="2831788"/>
            <a:ext cx="2724080" cy="270782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43597" y1="32868" x2="43597" y2="32868"/>
                        <a14:backgroundMark x1="50504" y1="33240" x2="50504" y2="33240"/>
                        <a14:backgroundMark x1="38273" y1="14711" x2="38273" y2="14711"/>
                        <a14:backgroundMark x1="36978" y1="12197" x2="37410" y2="18808"/>
                        <a14:backgroundMark x1="39640" y1="12942" x2="39640" y2="12942"/>
                        <a14:backgroundMark x1="40000" y1="14432" x2="40000" y2="14432"/>
                        <a14:backgroundMark x1="35612" y1="16760" x2="35899" y2="18156"/>
                        <a14:backgroundMark x1="44676" y1="33054" x2="44676" y2="33054"/>
                        <a14:backgroundMark x1="42590" y1="32868" x2="42590" y2="32868"/>
                        <a14:backgroundMark x1="40791" y1="33054" x2="40791" y2="33054"/>
                        <a14:backgroundMark x1="39209" y1="33333" x2="39209" y2="33333"/>
                        <a14:backgroundMark x1="46331" y1="33426" x2="46331" y2="33426"/>
                        <a14:backgroundMark x1="49856" y1="33613" x2="49856" y2="3361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7" t="9304" r="48808" b="66601"/>
          <a:stretch/>
        </p:blipFill>
        <p:spPr>
          <a:xfrm>
            <a:off x="4806459" y="997000"/>
            <a:ext cx="1661803" cy="19308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8" t="13503" r="66783" b="24615"/>
          <a:stretch/>
        </p:blipFill>
        <p:spPr>
          <a:xfrm>
            <a:off x="1383322" y="1408421"/>
            <a:ext cx="3153507" cy="5120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9321" y1="16606" x2="49321" y2="16606"/>
                        <a14:foregroundMark x1="42295" y1="23152" x2="42295" y2="23152"/>
                        <a14:foregroundMark x1="41124" y1="32121" x2="41124" y2="32121"/>
                        <a14:foregroundMark x1="41124" y1="28485" x2="41124" y2="28485"/>
                        <a14:foregroundMark x1="47494" y1="25818" x2="47494" y2="25818"/>
                        <a14:foregroundMark x1="45199" y1="19818" x2="45199" y2="19818"/>
                        <a14:foregroundMark x1="47166" y1="17697" x2="47166" y2="17697"/>
                        <a14:foregroundMark x1="47728" y1="23333" x2="47728" y2="23333"/>
                        <a14:foregroundMark x1="47916" y1="21939" x2="47916" y2="21939"/>
                        <a14:foregroundMark x1="51054" y1="31030" x2="51054" y2="31030"/>
                        <a14:foregroundMark x1="48806" y1="31576" x2="48806" y2="31576"/>
                        <a14:foregroundMark x1="47073" y1="31030" x2="47073" y2="31030"/>
                        <a14:foregroundMark x1="46511" y1="29758" x2="46511" y2="29758"/>
                        <a14:foregroundMark x1="40141" y1="31697" x2="40141" y2="31697"/>
                        <a14:backgroundMark x1="23513" y1="21879" x2="23513" y2="21879"/>
                        <a14:backgroundMark x1="47728" y1="20909" x2="47728" y2="20909"/>
                        <a14:backgroundMark x1="45012" y1="30303" x2="45012" y2="30303"/>
                        <a14:backgroundMark x1="50960" y1="32727" x2="50960" y2="32727"/>
                        <a14:backgroundMark x1="47728" y1="29758" x2="47728" y2="29758"/>
                        <a14:backgroundMark x1="39391" y1="33697" x2="51803" y2="33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6" t="16172" r="48113" b="66178"/>
          <a:stretch/>
        </p:blipFill>
        <p:spPr>
          <a:xfrm>
            <a:off x="5230803" y="1465384"/>
            <a:ext cx="1359877" cy="14765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28759" y1="18606" x2="28759" y2="18606"/>
                        <a14:foregroundMark x1="28197" y1="16061" x2="28197" y2="16061"/>
                        <a14:foregroundMark x1="27026" y1="19455" x2="27026" y2="19455"/>
                        <a14:foregroundMark x1="22482" y1="16606" x2="22482" y2="16606"/>
                        <a14:foregroundMark x1="19438" y1="39333" x2="19438" y2="39333"/>
                        <a14:foregroundMark x1="17283" y1="38485" x2="17283" y2="38485"/>
                        <a14:foregroundMark x1="16300" y1="34848" x2="16300" y2="34848"/>
                        <a14:foregroundMark x1="18126" y1="36242" x2="18126" y2="36242"/>
                        <a14:foregroundMark x1="13817" y1="36545" x2="13817" y2="36545"/>
                        <a14:foregroundMark x1="9789" y1="27576" x2="9789" y2="27576"/>
                        <a14:foregroundMark x1="8712" y1="33152" x2="8712" y2="33152"/>
                        <a14:foregroundMark x1="14567" y1="24727" x2="14567" y2="24727"/>
                        <a14:foregroundMark x1="9696" y1="39030" x2="9696" y2="39030"/>
                        <a14:foregroundMark x1="11850" y1="25576" x2="11850" y2="25576"/>
                        <a14:foregroundMark x1="17377" y1="21697" x2="17377" y2="21697"/>
                        <a14:foregroundMark x1="9040" y1="18182" x2="9040" y2="18182"/>
                        <a14:foregroundMark x1="26698" y1="21273" x2="26698" y2="21273"/>
                        <a14:foregroundMark x1="17283" y1="45939" x2="17283" y2="45939"/>
                        <a14:foregroundMark x1="16534" y1="45091" x2="16534" y2="45091"/>
                        <a14:foregroundMark x1="17611" y1="45636" x2="17611" y2="45636"/>
                        <a14:foregroundMark x1="23653" y1="45515" x2="23653" y2="45515"/>
                        <a14:foregroundMark x1="31241" y1="50667" x2="31241" y2="50667"/>
                        <a14:foregroundMark x1="22248" y1="58667" x2="22248" y2="58667"/>
                        <a14:foregroundMark x1="17377" y1="53333" x2="17377" y2="53333"/>
                        <a14:foregroundMark x1="23560" y1="66121" x2="23560" y2="66121"/>
                        <a14:foregroundMark x1="28197" y1="74485" x2="28197" y2="74485"/>
                        <a14:backgroundMark x1="23513" y1="21879" x2="23513" y2="21879"/>
                        <a14:backgroundMark x1="33208" y1="12000" x2="33208" y2="21818"/>
                        <a14:backgroundMark x1="33724" y1="12848" x2="33536" y2="21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465" t="5929" r="66268" b="24273"/>
          <a:stretch/>
        </p:blipFill>
        <p:spPr>
          <a:xfrm>
            <a:off x="662353" y="689350"/>
            <a:ext cx="3908307" cy="5839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90351" y1="52364" x2="90351" y2="52364"/>
                        <a14:foregroundMark x1="84496" y1="45394" x2="84496" y2="45394"/>
                        <a14:foregroundMark x1="87775" y1="47030" x2="87775" y2="47030"/>
                        <a14:foregroundMark x1="81265" y1="53515" x2="81265" y2="53515"/>
                        <a14:foregroundMark x1="80281" y1="61939" x2="80281" y2="61939"/>
                        <a14:foregroundMark x1="89040" y1="58424" x2="89040" y2="58424"/>
                        <a14:foregroundMark x1="85714" y1="70061" x2="85714" y2="70061"/>
                        <a14:foregroundMark x1="83232" y1="67212" x2="83232" y2="67212"/>
                        <a14:foregroundMark x1="87963" y1="51939" x2="87963" y2="51939"/>
                        <a14:foregroundMark x1="91335" y1="62727" x2="91335" y2="62727"/>
                        <a14:backgroundMark x1="23513" y1="21879" x2="23513" y2="21879"/>
                        <a14:backgroundMark x1="74988" y1="44667" x2="74988" y2="44667"/>
                        <a14:backgroundMark x1="75316" y1="45091" x2="78220" y2="50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873" t="43351" r="5745" b="27916"/>
          <a:stretch/>
        </p:blipFill>
        <p:spPr>
          <a:xfrm>
            <a:off x="8927124" y="3880662"/>
            <a:ext cx="2098430" cy="2403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758" b="76727" l="2998" r="94005">
                        <a14:foregroundMark x1="12131" y1="18121" x2="22482" y2="19152"/>
                        <a14:foregroundMark x1="28244" y1="18364" x2="28244" y2="18364"/>
                        <a14:foregroundMark x1="33911" y1="18545" x2="38501" y2="12606"/>
                        <a14:foregroundMark x1="20234" y1="45636" x2="26464" y2="72545"/>
                        <a14:foregroundMark x1="27588" y1="73697" x2="27588" y2="73697"/>
                        <a14:foregroundMark x1="18782" y1="37273" x2="18782" y2="37273"/>
                        <a14:foregroundMark x1="15035" y1="41697" x2="15035" y2="41697"/>
                        <a14:foregroundMark x1="9649" y1="36606" x2="9649" y2="36606"/>
                        <a14:foregroundMark x1="57002" y1="54970" x2="57002" y2="54970"/>
                        <a14:foregroundMark x1="85340" y1="53394" x2="84778" y2="62970"/>
                        <a14:foregroundMark x1="85667" y1="46848" x2="89930" y2="49697"/>
                        <a14:foregroundMark x1="90867" y1="66121" x2="90867" y2="66121"/>
                        <a14:foregroundMark x1="7963" y1="19333" x2="7963" y2="19333"/>
                        <a14:foregroundMark x1="16956" y1="20485" x2="16956" y2="20485"/>
                        <a14:foregroundMark x1="14614" y1="21273" x2="14614" y2="21273"/>
                        <a14:foregroundMark x1="30726" y1="55758" x2="30726" y2="55758"/>
                        <a14:backgroundMark x1="57564" y1="34364" x2="57564" y2="34364"/>
                        <a14:backgroundMark x1="75831" y1="26788" x2="75831" y2="26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88" t="9805" r="56889" b="78325"/>
          <a:stretch/>
        </p:blipFill>
        <p:spPr>
          <a:xfrm>
            <a:off x="4214445" y="1052118"/>
            <a:ext cx="1324707" cy="99119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6792" y1="51818" x2="46792" y2="51818"/>
                        <a14:foregroundMark x1="48712" y1="58303" x2="48712" y2="58303"/>
                        <a14:foregroundMark x1="43653" y1="45394" x2="43653" y2="45394"/>
                        <a14:foregroundMark x1="41452" y1="45636" x2="41452" y2="45636"/>
                        <a14:foregroundMark x1="58454" y1="53091" x2="58454" y2="53091"/>
                        <a14:foregroundMark x1="38126" y1="36788" x2="38126" y2="36788"/>
                        <a14:foregroundMark x1="49930" y1="33697" x2="49930" y2="33697"/>
                        <a14:foregroundMark x1="53817" y1="39576" x2="53817" y2="39576"/>
                        <a14:foregroundMark x1="58033" y1="43758" x2="58033" y2="43758"/>
                        <a14:foregroundMark x1="40187" y1="45758" x2="40187" y2="45758"/>
                        <a14:foregroundMark x1="51756" y1="34667" x2="51756" y2="34667"/>
                        <a14:foregroundMark x1="56534" y1="54000" x2="56534" y2="54000"/>
                        <a14:foregroundMark x1="55222" y1="41576" x2="55222" y2="41576"/>
                        <a14:foregroundMark x1="57611" y1="42000" x2="57611" y2="42000"/>
                        <a14:foregroundMark x1="39672" y1="34000" x2="39672" y2="34000"/>
                        <a14:foregroundMark x1="41265" y1="33152" x2="41265" y2="33152"/>
                        <a14:foregroundMark x1="42342" y1="32485" x2="42342" y2="32485"/>
                        <a14:backgroundMark x1="23513" y1="21879" x2="23513" y2="21879"/>
                        <a14:backgroundMark x1="53068" y1="32788" x2="53068" y2="32788"/>
                        <a14:backgroundMark x1="57377" y1="35697" x2="57377" y2="35697"/>
                        <a14:backgroundMark x1="55316" y1="33333" x2="56206" y2="39515"/>
                        <a14:backgroundMark x1="60515" y1="35818" x2="60515" y2="35818"/>
                        <a14:backgroundMark x1="53396" y1="36182" x2="53396" y2="36182"/>
                        <a14:backgroundMark x1="46792" y1="33152" x2="46792" y2="33152"/>
                        <a14:backgroundMark x1="58829" y1="33333" x2="58829" y2="33333"/>
                        <a14:backgroundMark x1="59578" y1="31758" x2="59485" y2="32909"/>
                        <a14:backgroundMark x1="53630" y1="29818" x2="63794" y2="35697"/>
                        <a14:backgroundMark x1="50023" y1="32606" x2="50585" y2="32727"/>
                        <a14:backgroundMark x1="56347" y1="41333" x2="56347" y2="41333"/>
                        <a14:backgroundMark x1="54379" y1="39333" x2="54379" y2="39333"/>
                        <a14:backgroundMark x1="41077" y1="32182" x2="41077" y2="32182"/>
                        <a14:backgroundMark x1="40515" y1="32727" x2="40515" y2="32727"/>
                        <a14:backgroundMark x1="41593" y1="32061" x2="41593" y2="3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32000" r="39451" b="35623"/>
          <a:stretch/>
        </p:blipFill>
        <p:spPr>
          <a:xfrm>
            <a:off x="4718538" y="2875906"/>
            <a:ext cx="2684584" cy="270857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75845" y="158610"/>
            <a:ext cx="973015" cy="30777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AFRIKA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9662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1.85185E-6 L 0.42369 0.471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85" y="2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202620" y="157902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AFRIKA</a:t>
            </a:r>
            <a:endParaRPr lang="cs-CZ" sz="40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1148969" y="5855516"/>
            <a:ext cx="427838" cy="394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204331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087263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970195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853127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736059" y="571096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618991" y="57082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933853" y="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I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1075848" y="195985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F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815747" y="469222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I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985243" y="473609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A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38605" y="4724885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4536535" y="469222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2823670" y="472478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1991952" y="469222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F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289767" y="36159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9969526" y="291114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85" b="90969" l="9996" r="89963">
                        <a14:foregroundMark x1="62825" y1="22247" x2="62825" y2="22247"/>
                        <a14:foregroundMark x1="33499" y1="90969" x2="33499" y2="909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48" t="14268" r="23505" b="8272"/>
          <a:stretch/>
        </p:blipFill>
        <p:spPr>
          <a:xfrm rot="5151146">
            <a:off x="2710476" y="587310"/>
            <a:ext cx="4538212" cy="3516881"/>
          </a:xfrm>
          <a:prstGeom prst="rect">
            <a:avLst/>
          </a:prstGeom>
        </p:spPr>
      </p:pic>
      <p:grpSp>
        <p:nvGrpSpPr>
          <p:cNvPr id="4" name="Skupina 3"/>
          <p:cNvGrpSpPr/>
          <p:nvPr/>
        </p:nvGrpSpPr>
        <p:grpSpPr>
          <a:xfrm>
            <a:off x="8315836" y="3007452"/>
            <a:ext cx="1004248" cy="1200329"/>
            <a:chOff x="8315836" y="3007452"/>
            <a:chExt cx="1004248" cy="1200329"/>
          </a:xfrm>
        </p:grpSpPr>
        <p:sp>
          <p:nvSpPr>
            <p:cNvPr id="23" name="TextovéPole 22"/>
            <p:cNvSpPr txBox="1"/>
            <p:nvPr/>
          </p:nvSpPr>
          <p:spPr>
            <a:xfrm>
              <a:off x="8315836" y="3007452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rgbClr val="00B050"/>
                  </a:solidFill>
                </a:rPr>
                <a:t>A</a:t>
              </a:r>
              <a:endParaRPr lang="cs-CZ" sz="7200" b="1" dirty="0">
                <a:solidFill>
                  <a:srgbClr val="00B05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9007178" y="374213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8863658" y="1022659"/>
            <a:ext cx="1014088" cy="1200329"/>
            <a:chOff x="8863658" y="1022659"/>
            <a:chExt cx="1014088" cy="1200329"/>
          </a:xfrm>
        </p:grpSpPr>
        <p:sp>
          <p:nvSpPr>
            <p:cNvPr id="24" name="TextovéPole 23"/>
            <p:cNvSpPr txBox="1"/>
            <p:nvPr/>
          </p:nvSpPr>
          <p:spPr>
            <a:xfrm>
              <a:off x="8863658" y="1022659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A</a:t>
              </a: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564840" y="177518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1086890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2" grpId="0"/>
      <p:bldP spid="34" grpId="0"/>
      <p:bldP spid="42" grpId="0"/>
      <p:bldP spid="43" grpId="0"/>
      <p:bldP spid="44" grpId="0"/>
      <p:bldP spid="45" grpId="0"/>
      <p:bldP spid="49" grpId="0"/>
      <p:bldP spid="57" grpId="0"/>
      <p:bldP spid="30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-1"/>
            <a:ext cx="2713149" cy="146538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foregroundMark x1="52446" y1="34451" x2="52446" y2="34451"/>
                        <a14:foregroundMark x1="52662" y1="34358" x2="56043" y2="40317"/>
                        <a14:backgroundMark x1="51727" y1="33799" x2="57050" y2="4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57" t="9484" r="16252" b="48314"/>
          <a:stretch/>
        </p:blipFill>
        <p:spPr>
          <a:xfrm>
            <a:off x="6487385" y="934887"/>
            <a:ext cx="3335215" cy="35593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52974" y1="32909" x2="52974" y2="32909"/>
                        <a14:foregroundMark x1="60328" y1="37273" x2="60328" y2="37273"/>
                        <a14:foregroundMark x1="54052" y1="37394" x2="54052" y2="37394"/>
                        <a14:foregroundMark x1="57096" y1="40727" x2="57096" y2="40727"/>
                        <a14:foregroundMark x1="51991" y1="30788" x2="51991" y2="30788"/>
                        <a14:foregroundMark x1="53068" y1="35394" x2="53068" y2="35394"/>
                        <a14:foregroundMark x1="62951" y1="12303" x2="62951" y2="12303"/>
                        <a14:foregroundMark x1="59016" y1="14121" x2="59016" y2="14121"/>
                        <a14:foregroundMark x1="70070" y1="13394" x2="70070" y2="13394"/>
                        <a14:foregroundMark x1="82201" y1="12182" x2="82201" y2="12182"/>
                        <a14:foregroundMark x1="77424" y1="13273" x2="77424" y2="13273"/>
                        <a14:foregroundMark x1="80234" y1="19333" x2="80234" y2="19333"/>
                        <a14:foregroundMark x1="77892" y1="23939" x2="77892" y2="23939"/>
                        <a14:foregroundMark x1="77752" y1="27879" x2="77752" y2="27879"/>
                        <a14:foregroundMark x1="78735" y1="28000" x2="78735" y2="28000"/>
                        <a14:foregroundMark x1="74941" y1="26485" x2="74941" y2="26485"/>
                        <a14:foregroundMark x1="56768" y1="32909" x2="56768" y2="32909"/>
                        <a14:foregroundMark x1="59157" y1="36242" x2="59157" y2="36242"/>
                        <a14:backgroundMark x1="23513" y1="21879" x2="23513" y2="21879"/>
                        <a14:backgroundMark x1="52553" y1="37394" x2="52553" y2="37394"/>
                        <a14:backgroundMark x1="54286" y1="40182" x2="54286" y2="40182"/>
                        <a14:backgroundMark x1="53724" y1="38909" x2="53724" y2="38909"/>
                        <a14:backgroundMark x1="57752" y1="34848" x2="57752" y2="34848"/>
                        <a14:backgroundMark x1="75831" y1="27030" x2="75831" y2="27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212" t="10565" r="16820" b="47944"/>
          <a:stretch/>
        </p:blipFill>
        <p:spPr>
          <a:xfrm>
            <a:off x="6532015" y="1023120"/>
            <a:ext cx="3245953" cy="347110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85824" y="509640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76259" y1="43389" x2="76187" y2="49534"/>
                        <a14:backgroundMark x1="74460" y1="40968" x2="73453" y2="483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31" t="43639" r="6643" b="27541"/>
          <a:stretch/>
        </p:blipFill>
        <p:spPr>
          <a:xfrm>
            <a:off x="8927124" y="3941677"/>
            <a:ext cx="2004646" cy="234275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51799" y1="32123" x2="51799" y2="32123"/>
                        <a14:backgroundMark x1="51942" y1="32123" x2="58129" y2="40223"/>
                        <a14:backgroundMark x1="52734" y1="31844" x2="59856" y2="33147"/>
                        <a14:backgroundMark x1="53957" y1="31006" x2="59353" y2="31099"/>
                        <a14:backgroundMark x1="41942" y1="31657" x2="39928" y2="30819"/>
                        <a14:backgroundMark x1="39568" y1="29236" x2="45396" y2="29330"/>
                        <a14:backgroundMark x1="54604" y1="39479" x2="54604" y2="39479"/>
                        <a14:backgroundMark x1="53525" y1="35661" x2="53525" y2="35661"/>
                        <a14:backgroundMark x1="54317" y1="37989" x2="54317" y2="3798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61" t="31351" r="40557" b="36026"/>
          <a:stretch/>
        </p:blipFill>
        <p:spPr>
          <a:xfrm>
            <a:off x="4570661" y="2831788"/>
            <a:ext cx="2724080" cy="270782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43597" y1="32868" x2="43597" y2="32868"/>
                        <a14:backgroundMark x1="50504" y1="33240" x2="50504" y2="33240"/>
                        <a14:backgroundMark x1="38273" y1="14711" x2="38273" y2="14711"/>
                        <a14:backgroundMark x1="36978" y1="12197" x2="37410" y2="18808"/>
                        <a14:backgroundMark x1="39640" y1="12942" x2="39640" y2="12942"/>
                        <a14:backgroundMark x1="40000" y1="14432" x2="40000" y2="14432"/>
                        <a14:backgroundMark x1="35612" y1="16760" x2="35899" y2="18156"/>
                        <a14:backgroundMark x1="44676" y1="33054" x2="44676" y2="33054"/>
                        <a14:backgroundMark x1="42590" y1="32868" x2="42590" y2="32868"/>
                        <a14:backgroundMark x1="40791" y1="33054" x2="40791" y2="33054"/>
                        <a14:backgroundMark x1="39209" y1="33333" x2="39209" y2="33333"/>
                        <a14:backgroundMark x1="46331" y1="33426" x2="46331" y2="33426"/>
                        <a14:backgroundMark x1="49856" y1="33613" x2="49856" y2="3361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7" t="9304" r="48808" b="66601"/>
          <a:stretch/>
        </p:blipFill>
        <p:spPr>
          <a:xfrm>
            <a:off x="4806459" y="997000"/>
            <a:ext cx="1661803" cy="19308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8" t="13503" r="66783" b="24615"/>
          <a:stretch/>
        </p:blipFill>
        <p:spPr>
          <a:xfrm>
            <a:off x="1383322" y="1408421"/>
            <a:ext cx="3153507" cy="5120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9321" y1="16606" x2="49321" y2="16606"/>
                        <a14:foregroundMark x1="42295" y1="23152" x2="42295" y2="23152"/>
                        <a14:foregroundMark x1="41124" y1="32121" x2="41124" y2="32121"/>
                        <a14:foregroundMark x1="41124" y1="28485" x2="41124" y2="28485"/>
                        <a14:foregroundMark x1="47494" y1="25818" x2="47494" y2="25818"/>
                        <a14:foregroundMark x1="45199" y1="19818" x2="45199" y2="19818"/>
                        <a14:foregroundMark x1="47166" y1="17697" x2="47166" y2="17697"/>
                        <a14:foregroundMark x1="47728" y1="23333" x2="47728" y2="23333"/>
                        <a14:foregroundMark x1="47916" y1="21939" x2="47916" y2="21939"/>
                        <a14:foregroundMark x1="51054" y1="31030" x2="51054" y2="31030"/>
                        <a14:foregroundMark x1="48806" y1="31576" x2="48806" y2="31576"/>
                        <a14:foregroundMark x1="47073" y1="31030" x2="47073" y2="31030"/>
                        <a14:foregroundMark x1="46511" y1="29758" x2="46511" y2="29758"/>
                        <a14:foregroundMark x1="40141" y1="31697" x2="40141" y2="31697"/>
                        <a14:backgroundMark x1="23513" y1="21879" x2="23513" y2="21879"/>
                        <a14:backgroundMark x1="47728" y1="20909" x2="47728" y2="20909"/>
                        <a14:backgroundMark x1="45012" y1="30303" x2="45012" y2="30303"/>
                        <a14:backgroundMark x1="50960" y1="32727" x2="50960" y2="32727"/>
                        <a14:backgroundMark x1="47728" y1="29758" x2="47728" y2="29758"/>
                        <a14:backgroundMark x1="39391" y1="33697" x2="51803" y2="33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6" t="16172" r="48113" b="66178"/>
          <a:stretch/>
        </p:blipFill>
        <p:spPr>
          <a:xfrm>
            <a:off x="5230803" y="1465384"/>
            <a:ext cx="1359877" cy="14765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28759" y1="18606" x2="28759" y2="18606"/>
                        <a14:foregroundMark x1="28197" y1="16061" x2="28197" y2="16061"/>
                        <a14:foregroundMark x1="27026" y1="19455" x2="27026" y2="19455"/>
                        <a14:foregroundMark x1="22482" y1="16606" x2="22482" y2="16606"/>
                        <a14:foregroundMark x1="19438" y1="39333" x2="19438" y2="39333"/>
                        <a14:foregroundMark x1="17283" y1="38485" x2="17283" y2="38485"/>
                        <a14:foregroundMark x1="16300" y1="34848" x2="16300" y2="34848"/>
                        <a14:foregroundMark x1="18126" y1="36242" x2="18126" y2="36242"/>
                        <a14:foregroundMark x1="13817" y1="36545" x2="13817" y2="36545"/>
                        <a14:foregroundMark x1="9789" y1="27576" x2="9789" y2="27576"/>
                        <a14:foregroundMark x1="8712" y1="33152" x2="8712" y2="33152"/>
                        <a14:foregroundMark x1="14567" y1="24727" x2="14567" y2="24727"/>
                        <a14:foregroundMark x1="9696" y1="39030" x2="9696" y2="39030"/>
                        <a14:foregroundMark x1="11850" y1="25576" x2="11850" y2="25576"/>
                        <a14:foregroundMark x1="17377" y1="21697" x2="17377" y2="21697"/>
                        <a14:foregroundMark x1="9040" y1="18182" x2="9040" y2="18182"/>
                        <a14:foregroundMark x1="26698" y1="21273" x2="26698" y2="21273"/>
                        <a14:foregroundMark x1="17283" y1="45939" x2="17283" y2="45939"/>
                        <a14:foregroundMark x1="16534" y1="45091" x2="16534" y2="45091"/>
                        <a14:foregroundMark x1="17611" y1="45636" x2="17611" y2="45636"/>
                        <a14:foregroundMark x1="23653" y1="45515" x2="23653" y2="45515"/>
                        <a14:foregroundMark x1="31241" y1="50667" x2="31241" y2="50667"/>
                        <a14:foregroundMark x1="22248" y1="58667" x2="22248" y2="58667"/>
                        <a14:foregroundMark x1="17377" y1="53333" x2="17377" y2="53333"/>
                        <a14:foregroundMark x1="23560" y1="66121" x2="23560" y2="66121"/>
                        <a14:foregroundMark x1="28197" y1="74485" x2="28197" y2="74485"/>
                        <a14:backgroundMark x1="23513" y1="21879" x2="23513" y2="21879"/>
                        <a14:backgroundMark x1="33208" y1="12000" x2="33208" y2="21818"/>
                        <a14:backgroundMark x1="33724" y1="12848" x2="33536" y2="21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465" t="5929" r="66268" b="24273"/>
          <a:stretch/>
        </p:blipFill>
        <p:spPr>
          <a:xfrm>
            <a:off x="662353" y="689350"/>
            <a:ext cx="3908307" cy="5839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90351" y1="52364" x2="90351" y2="52364"/>
                        <a14:foregroundMark x1="84496" y1="45394" x2="84496" y2="45394"/>
                        <a14:foregroundMark x1="87775" y1="47030" x2="87775" y2="47030"/>
                        <a14:foregroundMark x1="81265" y1="53515" x2="81265" y2="53515"/>
                        <a14:foregroundMark x1="80281" y1="61939" x2="80281" y2="61939"/>
                        <a14:foregroundMark x1="89040" y1="58424" x2="89040" y2="58424"/>
                        <a14:foregroundMark x1="85714" y1="70061" x2="85714" y2="70061"/>
                        <a14:foregroundMark x1="83232" y1="67212" x2="83232" y2="67212"/>
                        <a14:foregroundMark x1="87963" y1="51939" x2="87963" y2="51939"/>
                        <a14:foregroundMark x1="91335" y1="62727" x2="91335" y2="62727"/>
                        <a14:backgroundMark x1="23513" y1="21879" x2="23513" y2="21879"/>
                        <a14:backgroundMark x1="74988" y1="44667" x2="74988" y2="44667"/>
                        <a14:backgroundMark x1="75316" y1="45091" x2="78220" y2="50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873" t="43351" r="5745" b="27916"/>
          <a:stretch/>
        </p:blipFill>
        <p:spPr>
          <a:xfrm>
            <a:off x="8927124" y="3880662"/>
            <a:ext cx="2098430" cy="2403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758" b="76727" l="2998" r="94005">
                        <a14:foregroundMark x1="12131" y1="18121" x2="22482" y2="19152"/>
                        <a14:foregroundMark x1="28244" y1="18364" x2="28244" y2="18364"/>
                        <a14:foregroundMark x1="33911" y1="18545" x2="38501" y2="12606"/>
                        <a14:foregroundMark x1="20234" y1="45636" x2="26464" y2="72545"/>
                        <a14:foregroundMark x1="27588" y1="73697" x2="27588" y2="73697"/>
                        <a14:foregroundMark x1="18782" y1="37273" x2="18782" y2="37273"/>
                        <a14:foregroundMark x1="15035" y1="41697" x2="15035" y2="41697"/>
                        <a14:foregroundMark x1="9649" y1="36606" x2="9649" y2="36606"/>
                        <a14:foregroundMark x1="57002" y1="54970" x2="57002" y2="54970"/>
                        <a14:foregroundMark x1="85340" y1="53394" x2="84778" y2="62970"/>
                        <a14:foregroundMark x1="85667" y1="46848" x2="89930" y2="49697"/>
                        <a14:foregroundMark x1="90867" y1="66121" x2="90867" y2="66121"/>
                        <a14:foregroundMark x1="7963" y1="19333" x2="7963" y2="19333"/>
                        <a14:foregroundMark x1="16956" y1="20485" x2="16956" y2="20485"/>
                        <a14:foregroundMark x1="14614" y1="21273" x2="14614" y2="21273"/>
                        <a14:foregroundMark x1="30726" y1="55758" x2="30726" y2="55758"/>
                        <a14:backgroundMark x1="57564" y1="34364" x2="57564" y2="34364"/>
                        <a14:backgroundMark x1="75831" y1="26788" x2="75831" y2="26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88" t="9805" r="56889" b="78325"/>
          <a:stretch/>
        </p:blipFill>
        <p:spPr>
          <a:xfrm>
            <a:off x="4214445" y="1052118"/>
            <a:ext cx="1324707" cy="99119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6792" y1="51818" x2="46792" y2="51818"/>
                        <a14:foregroundMark x1="48712" y1="58303" x2="48712" y2="58303"/>
                        <a14:foregroundMark x1="43653" y1="45394" x2="43653" y2="45394"/>
                        <a14:foregroundMark x1="41452" y1="45636" x2="41452" y2="45636"/>
                        <a14:foregroundMark x1="58454" y1="53091" x2="58454" y2="53091"/>
                        <a14:foregroundMark x1="38126" y1="36788" x2="38126" y2="36788"/>
                        <a14:foregroundMark x1="49930" y1="33697" x2="49930" y2="33697"/>
                        <a14:foregroundMark x1="53817" y1="39576" x2="53817" y2="39576"/>
                        <a14:foregroundMark x1="58033" y1="43758" x2="58033" y2="43758"/>
                        <a14:foregroundMark x1="40187" y1="45758" x2="40187" y2="45758"/>
                        <a14:foregroundMark x1="51756" y1="34667" x2="51756" y2="34667"/>
                        <a14:foregroundMark x1="56534" y1="54000" x2="56534" y2="54000"/>
                        <a14:foregroundMark x1="55222" y1="41576" x2="55222" y2="41576"/>
                        <a14:foregroundMark x1="57611" y1="42000" x2="57611" y2="42000"/>
                        <a14:foregroundMark x1="39672" y1="34000" x2="39672" y2="34000"/>
                        <a14:foregroundMark x1="41265" y1="33152" x2="41265" y2="33152"/>
                        <a14:foregroundMark x1="42342" y1="32485" x2="42342" y2="32485"/>
                        <a14:backgroundMark x1="23513" y1="21879" x2="23513" y2="21879"/>
                        <a14:backgroundMark x1="53068" y1="32788" x2="53068" y2="32788"/>
                        <a14:backgroundMark x1="57377" y1="35697" x2="57377" y2="35697"/>
                        <a14:backgroundMark x1="55316" y1="33333" x2="56206" y2="39515"/>
                        <a14:backgroundMark x1="60515" y1="35818" x2="60515" y2="35818"/>
                        <a14:backgroundMark x1="53396" y1="36182" x2="53396" y2="36182"/>
                        <a14:backgroundMark x1="46792" y1="33152" x2="46792" y2="33152"/>
                        <a14:backgroundMark x1="58829" y1="33333" x2="58829" y2="33333"/>
                        <a14:backgroundMark x1="59578" y1="31758" x2="59485" y2="32909"/>
                        <a14:backgroundMark x1="53630" y1="29818" x2="63794" y2="35697"/>
                        <a14:backgroundMark x1="50023" y1="32606" x2="50585" y2="32727"/>
                        <a14:backgroundMark x1="56347" y1="41333" x2="56347" y2="41333"/>
                        <a14:backgroundMark x1="54379" y1="39333" x2="54379" y2="39333"/>
                        <a14:backgroundMark x1="41077" y1="32182" x2="41077" y2="32182"/>
                        <a14:backgroundMark x1="40515" y1="32727" x2="40515" y2="32727"/>
                        <a14:backgroundMark x1="41593" y1="32061" x2="41593" y2="3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32000" r="39451" b="35623"/>
          <a:stretch/>
        </p:blipFill>
        <p:spPr>
          <a:xfrm>
            <a:off x="4718538" y="2875906"/>
            <a:ext cx="2684584" cy="2708571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22359" y="175926"/>
            <a:ext cx="1079988" cy="307777"/>
          </a:xfrm>
          <a:prstGeom prst="rect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AUSTRÁLIE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236334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1.85185E-6 L 0.7513 0.70324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65" y="3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728580" y="125419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AUSTRÁLIE</a:t>
            </a:r>
            <a:endParaRPr lang="cs-CZ" sz="40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1148969" y="5855516"/>
            <a:ext cx="427838" cy="394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2023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70909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839795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608681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377567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146453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915339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684225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453114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12136" y="283477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T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315836" y="300745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950328" y="153146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R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0978945" y="205028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L</a:t>
            </a:r>
          </a:p>
        </p:txBody>
      </p:sp>
      <p:grpSp>
        <p:nvGrpSpPr>
          <p:cNvPr id="41" name="Skupina 40"/>
          <p:cNvGrpSpPr/>
          <p:nvPr/>
        </p:nvGrpSpPr>
        <p:grpSpPr>
          <a:xfrm>
            <a:off x="6122937" y="361594"/>
            <a:ext cx="607241" cy="1200329"/>
            <a:chOff x="10691905" y="4278619"/>
            <a:chExt cx="607241" cy="1200329"/>
          </a:xfrm>
        </p:grpSpPr>
        <p:sp>
          <p:nvSpPr>
            <p:cNvPr id="34" name="TextovéPole 33"/>
            <p:cNvSpPr txBox="1"/>
            <p:nvPr/>
          </p:nvSpPr>
          <p:spPr>
            <a:xfrm>
              <a:off x="10691905" y="4278619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U</a:t>
              </a: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0986240" y="487878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8016340" y="47936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508550" y="4715986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T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1328" y="474035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3920091" y="480003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Á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207664" y="473314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R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777612" y="470017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L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1735280" y="4730065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S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266457" y="469127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E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908715" y="475002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U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648199" y="469127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154064" y="2025048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S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0548385" y="700601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E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16663" y="132294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Á</a:t>
            </a:r>
            <a:endParaRPr lang="cs-CZ" sz="7200" b="1" dirty="0">
              <a:solidFill>
                <a:srgbClr val="00B050"/>
              </a:solidFill>
            </a:endParaRPr>
          </a:p>
        </p:txBody>
      </p:sp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9137"/>
          <a:stretch/>
        </p:blipFill>
        <p:spPr>
          <a:xfrm>
            <a:off x="790023" y="1217148"/>
            <a:ext cx="3295245" cy="293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1687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5" grpId="0"/>
      <p:bldP spid="26" grpId="0"/>
      <p:bldP spid="33" grpId="0"/>
      <p:bldP spid="42" grpId="0"/>
      <p:bldP spid="43" grpId="0"/>
      <p:bldP spid="44" grpId="0"/>
      <p:bldP spid="45" grpId="0"/>
      <p:bldP spid="46" grpId="0"/>
      <p:bldP spid="49" grpId="0"/>
      <p:bldP spid="52" grpId="0"/>
      <p:bldP spid="57" grpId="0"/>
      <p:bldP spid="60" grpId="0"/>
      <p:bldP spid="30" grpId="0"/>
      <p:bldP spid="35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-1"/>
            <a:ext cx="2713149" cy="146538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foregroundMark x1="52446" y1="34451" x2="52446" y2="34451"/>
                        <a14:foregroundMark x1="52662" y1="34358" x2="56043" y2="40317"/>
                        <a14:backgroundMark x1="51727" y1="33799" x2="57050" y2="4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57" t="9484" r="16252" b="48314"/>
          <a:stretch/>
        </p:blipFill>
        <p:spPr>
          <a:xfrm>
            <a:off x="6487385" y="934887"/>
            <a:ext cx="3335215" cy="35593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52974" y1="32909" x2="52974" y2="32909"/>
                        <a14:foregroundMark x1="60328" y1="37273" x2="60328" y2="37273"/>
                        <a14:foregroundMark x1="54052" y1="37394" x2="54052" y2="37394"/>
                        <a14:foregroundMark x1="57096" y1="40727" x2="57096" y2="40727"/>
                        <a14:foregroundMark x1="51991" y1="30788" x2="51991" y2="30788"/>
                        <a14:foregroundMark x1="53068" y1="35394" x2="53068" y2="35394"/>
                        <a14:foregroundMark x1="62951" y1="12303" x2="62951" y2="12303"/>
                        <a14:foregroundMark x1="59016" y1="14121" x2="59016" y2="14121"/>
                        <a14:foregroundMark x1="70070" y1="13394" x2="70070" y2="13394"/>
                        <a14:foregroundMark x1="82201" y1="12182" x2="82201" y2="12182"/>
                        <a14:foregroundMark x1="77424" y1="13273" x2="77424" y2="13273"/>
                        <a14:foregroundMark x1="80234" y1="19333" x2="80234" y2="19333"/>
                        <a14:foregroundMark x1="77892" y1="23939" x2="77892" y2="23939"/>
                        <a14:foregroundMark x1="77752" y1="27879" x2="77752" y2="27879"/>
                        <a14:foregroundMark x1="78735" y1="28000" x2="78735" y2="28000"/>
                        <a14:foregroundMark x1="74941" y1="26485" x2="74941" y2="26485"/>
                        <a14:foregroundMark x1="56768" y1="32909" x2="56768" y2="32909"/>
                        <a14:foregroundMark x1="59157" y1="36242" x2="59157" y2="36242"/>
                        <a14:backgroundMark x1="23513" y1="21879" x2="23513" y2="21879"/>
                        <a14:backgroundMark x1="52553" y1="37394" x2="52553" y2="37394"/>
                        <a14:backgroundMark x1="54286" y1="40182" x2="54286" y2="40182"/>
                        <a14:backgroundMark x1="53724" y1="38909" x2="53724" y2="38909"/>
                        <a14:backgroundMark x1="57752" y1="34848" x2="57752" y2="34848"/>
                        <a14:backgroundMark x1="75831" y1="27030" x2="75831" y2="27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212" t="10565" r="16820" b="47944"/>
          <a:stretch/>
        </p:blipFill>
        <p:spPr>
          <a:xfrm>
            <a:off x="6532015" y="1023120"/>
            <a:ext cx="3245953" cy="347110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85824" y="509640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76259" y1="43389" x2="76187" y2="49534"/>
                        <a14:backgroundMark x1="74460" y1="40968" x2="73453" y2="483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31" t="43639" r="6643" b="27541"/>
          <a:stretch/>
        </p:blipFill>
        <p:spPr>
          <a:xfrm>
            <a:off x="8927124" y="3941677"/>
            <a:ext cx="2004646" cy="234275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51799" y1="32123" x2="51799" y2="32123"/>
                        <a14:backgroundMark x1="51942" y1="32123" x2="58129" y2="40223"/>
                        <a14:backgroundMark x1="52734" y1="31844" x2="59856" y2="33147"/>
                        <a14:backgroundMark x1="53957" y1="31006" x2="59353" y2="31099"/>
                        <a14:backgroundMark x1="41942" y1="31657" x2="39928" y2="30819"/>
                        <a14:backgroundMark x1="39568" y1="29236" x2="45396" y2="29330"/>
                        <a14:backgroundMark x1="54604" y1="39479" x2="54604" y2="39479"/>
                        <a14:backgroundMark x1="53525" y1="35661" x2="53525" y2="35661"/>
                        <a14:backgroundMark x1="54317" y1="37989" x2="54317" y2="3798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61" t="31351" r="40557" b="36026"/>
          <a:stretch/>
        </p:blipFill>
        <p:spPr>
          <a:xfrm>
            <a:off x="4570661" y="2831788"/>
            <a:ext cx="2724080" cy="270782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43597" y1="32868" x2="43597" y2="32868"/>
                        <a14:backgroundMark x1="50504" y1="33240" x2="50504" y2="33240"/>
                        <a14:backgroundMark x1="38273" y1="14711" x2="38273" y2="14711"/>
                        <a14:backgroundMark x1="36978" y1="12197" x2="37410" y2="18808"/>
                        <a14:backgroundMark x1="39640" y1="12942" x2="39640" y2="12942"/>
                        <a14:backgroundMark x1="40000" y1="14432" x2="40000" y2="14432"/>
                        <a14:backgroundMark x1="35612" y1="16760" x2="35899" y2="18156"/>
                        <a14:backgroundMark x1="44676" y1="33054" x2="44676" y2="33054"/>
                        <a14:backgroundMark x1="42590" y1="32868" x2="42590" y2="32868"/>
                        <a14:backgroundMark x1="40791" y1="33054" x2="40791" y2="33054"/>
                        <a14:backgroundMark x1="39209" y1="33333" x2="39209" y2="33333"/>
                        <a14:backgroundMark x1="46331" y1="33426" x2="46331" y2="33426"/>
                        <a14:backgroundMark x1="49856" y1="33613" x2="49856" y2="3361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7" t="9304" r="48808" b="66601"/>
          <a:stretch/>
        </p:blipFill>
        <p:spPr>
          <a:xfrm>
            <a:off x="4806459" y="997000"/>
            <a:ext cx="1661803" cy="19308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8" t="13503" r="66783" b="24615"/>
          <a:stretch/>
        </p:blipFill>
        <p:spPr>
          <a:xfrm>
            <a:off x="1383322" y="1408421"/>
            <a:ext cx="3153507" cy="5120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9321" y1="16606" x2="49321" y2="16606"/>
                        <a14:foregroundMark x1="42295" y1="23152" x2="42295" y2="23152"/>
                        <a14:foregroundMark x1="41124" y1="32121" x2="41124" y2="32121"/>
                        <a14:foregroundMark x1="41124" y1="28485" x2="41124" y2="28485"/>
                        <a14:foregroundMark x1="47494" y1="25818" x2="47494" y2="25818"/>
                        <a14:foregroundMark x1="45199" y1="19818" x2="45199" y2="19818"/>
                        <a14:foregroundMark x1="47166" y1="17697" x2="47166" y2="17697"/>
                        <a14:foregroundMark x1="47728" y1="23333" x2="47728" y2="23333"/>
                        <a14:foregroundMark x1="47916" y1="21939" x2="47916" y2="21939"/>
                        <a14:foregroundMark x1="51054" y1="31030" x2="51054" y2="31030"/>
                        <a14:foregroundMark x1="48806" y1="31576" x2="48806" y2="31576"/>
                        <a14:foregroundMark x1="47073" y1="31030" x2="47073" y2="31030"/>
                        <a14:foregroundMark x1="46511" y1="29758" x2="46511" y2="29758"/>
                        <a14:foregroundMark x1="40141" y1="31697" x2="40141" y2="31697"/>
                        <a14:backgroundMark x1="23513" y1="21879" x2="23513" y2="21879"/>
                        <a14:backgroundMark x1="47728" y1="20909" x2="47728" y2="20909"/>
                        <a14:backgroundMark x1="45012" y1="30303" x2="45012" y2="30303"/>
                        <a14:backgroundMark x1="50960" y1="32727" x2="50960" y2="32727"/>
                        <a14:backgroundMark x1="47728" y1="29758" x2="47728" y2="29758"/>
                        <a14:backgroundMark x1="39391" y1="33697" x2="51803" y2="33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6" t="16172" r="48113" b="66178"/>
          <a:stretch/>
        </p:blipFill>
        <p:spPr>
          <a:xfrm>
            <a:off x="5230803" y="1465384"/>
            <a:ext cx="1359877" cy="14765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28759" y1="18606" x2="28759" y2="18606"/>
                        <a14:foregroundMark x1="28197" y1="16061" x2="28197" y2="16061"/>
                        <a14:foregroundMark x1="27026" y1="19455" x2="27026" y2="19455"/>
                        <a14:foregroundMark x1="22482" y1="16606" x2="22482" y2="16606"/>
                        <a14:foregroundMark x1="19438" y1="39333" x2="19438" y2="39333"/>
                        <a14:foregroundMark x1="17283" y1="38485" x2="17283" y2="38485"/>
                        <a14:foregroundMark x1="16300" y1="34848" x2="16300" y2="34848"/>
                        <a14:foregroundMark x1="18126" y1="36242" x2="18126" y2="36242"/>
                        <a14:foregroundMark x1="13817" y1="36545" x2="13817" y2="36545"/>
                        <a14:foregroundMark x1="9789" y1="27576" x2="9789" y2="27576"/>
                        <a14:foregroundMark x1="8712" y1="33152" x2="8712" y2="33152"/>
                        <a14:foregroundMark x1="14567" y1="24727" x2="14567" y2="24727"/>
                        <a14:foregroundMark x1="9696" y1="39030" x2="9696" y2="39030"/>
                        <a14:foregroundMark x1="11850" y1="25576" x2="11850" y2="25576"/>
                        <a14:foregroundMark x1="17377" y1="21697" x2="17377" y2="21697"/>
                        <a14:foregroundMark x1="9040" y1="18182" x2="9040" y2="18182"/>
                        <a14:foregroundMark x1="26698" y1="21273" x2="26698" y2="21273"/>
                        <a14:foregroundMark x1="17283" y1="45939" x2="17283" y2="45939"/>
                        <a14:foregroundMark x1="16534" y1="45091" x2="16534" y2="45091"/>
                        <a14:foregroundMark x1="17611" y1="45636" x2="17611" y2="45636"/>
                        <a14:foregroundMark x1="23653" y1="45515" x2="23653" y2="45515"/>
                        <a14:foregroundMark x1="31241" y1="50667" x2="31241" y2="50667"/>
                        <a14:foregroundMark x1="22248" y1="58667" x2="22248" y2="58667"/>
                        <a14:foregroundMark x1="17377" y1="53333" x2="17377" y2="53333"/>
                        <a14:foregroundMark x1="23560" y1="66121" x2="23560" y2="66121"/>
                        <a14:foregroundMark x1="28197" y1="74485" x2="28197" y2="74485"/>
                        <a14:backgroundMark x1="23513" y1="21879" x2="23513" y2="21879"/>
                        <a14:backgroundMark x1="33208" y1="12000" x2="33208" y2="21818"/>
                        <a14:backgroundMark x1="33724" y1="12848" x2="33536" y2="21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465" t="5929" r="66268" b="24273"/>
          <a:stretch/>
        </p:blipFill>
        <p:spPr>
          <a:xfrm>
            <a:off x="662353" y="689350"/>
            <a:ext cx="3908307" cy="5839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90351" y1="52364" x2="90351" y2="52364"/>
                        <a14:foregroundMark x1="84496" y1="45394" x2="84496" y2="45394"/>
                        <a14:foregroundMark x1="87775" y1="47030" x2="87775" y2="47030"/>
                        <a14:foregroundMark x1="81265" y1="53515" x2="81265" y2="53515"/>
                        <a14:foregroundMark x1="80281" y1="61939" x2="80281" y2="61939"/>
                        <a14:foregroundMark x1="89040" y1="58424" x2="89040" y2="58424"/>
                        <a14:foregroundMark x1="85714" y1="70061" x2="85714" y2="70061"/>
                        <a14:foregroundMark x1="83232" y1="67212" x2="83232" y2="67212"/>
                        <a14:foregroundMark x1="87963" y1="51939" x2="87963" y2="51939"/>
                        <a14:foregroundMark x1="91335" y1="62727" x2="91335" y2="62727"/>
                        <a14:backgroundMark x1="23513" y1="21879" x2="23513" y2="21879"/>
                        <a14:backgroundMark x1="74988" y1="44667" x2="74988" y2="44667"/>
                        <a14:backgroundMark x1="75316" y1="45091" x2="78220" y2="50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873" t="43351" r="5745" b="27916"/>
          <a:stretch/>
        </p:blipFill>
        <p:spPr>
          <a:xfrm>
            <a:off x="8927124" y="3880662"/>
            <a:ext cx="2098430" cy="2403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758" b="76727" l="2998" r="94005">
                        <a14:foregroundMark x1="12131" y1="18121" x2="22482" y2="19152"/>
                        <a14:foregroundMark x1="28244" y1="18364" x2="28244" y2="18364"/>
                        <a14:foregroundMark x1="33911" y1="18545" x2="38501" y2="12606"/>
                        <a14:foregroundMark x1="20234" y1="45636" x2="26464" y2="72545"/>
                        <a14:foregroundMark x1="27588" y1="73697" x2="27588" y2="73697"/>
                        <a14:foregroundMark x1="18782" y1="37273" x2="18782" y2="37273"/>
                        <a14:foregroundMark x1="15035" y1="41697" x2="15035" y2="41697"/>
                        <a14:foregroundMark x1="9649" y1="36606" x2="9649" y2="36606"/>
                        <a14:foregroundMark x1="57002" y1="54970" x2="57002" y2="54970"/>
                        <a14:foregroundMark x1="85340" y1="53394" x2="84778" y2="62970"/>
                        <a14:foregroundMark x1="85667" y1="46848" x2="89930" y2="49697"/>
                        <a14:foregroundMark x1="90867" y1="66121" x2="90867" y2="66121"/>
                        <a14:foregroundMark x1="7963" y1="19333" x2="7963" y2="19333"/>
                        <a14:foregroundMark x1="16956" y1="20485" x2="16956" y2="20485"/>
                        <a14:foregroundMark x1="14614" y1="21273" x2="14614" y2="21273"/>
                        <a14:foregroundMark x1="30726" y1="55758" x2="30726" y2="55758"/>
                        <a14:backgroundMark x1="57564" y1="34364" x2="57564" y2="34364"/>
                        <a14:backgroundMark x1="75831" y1="26788" x2="75831" y2="26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88" t="9805" r="56889" b="78325"/>
          <a:stretch/>
        </p:blipFill>
        <p:spPr>
          <a:xfrm>
            <a:off x="4214445" y="1052118"/>
            <a:ext cx="1324707" cy="99119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6792" y1="51818" x2="46792" y2="51818"/>
                        <a14:foregroundMark x1="48712" y1="58303" x2="48712" y2="58303"/>
                        <a14:foregroundMark x1="43653" y1="45394" x2="43653" y2="45394"/>
                        <a14:foregroundMark x1="41452" y1="45636" x2="41452" y2="45636"/>
                        <a14:foregroundMark x1="58454" y1="53091" x2="58454" y2="53091"/>
                        <a14:foregroundMark x1="38126" y1="36788" x2="38126" y2="36788"/>
                        <a14:foregroundMark x1="49930" y1="33697" x2="49930" y2="33697"/>
                        <a14:foregroundMark x1="53817" y1="39576" x2="53817" y2="39576"/>
                        <a14:foregroundMark x1="58033" y1="43758" x2="58033" y2="43758"/>
                        <a14:foregroundMark x1="40187" y1="45758" x2="40187" y2="45758"/>
                        <a14:foregroundMark x1="51756" y1="34667" x2="51756" y2="34667"/>
                        <a14:foregroundMark x1="56534" y1="54000" x2="56534" y2="54000"/>
                        <a14:foregroundMark x1="55222" y1="41576" x2="55222" y2="41576"/>
                        <a14:foregroundMark x1="57611" y1="42000" x2="57611" y2="42000"/>
                        <a14:foregroundMark x1="39672" y1="34000" x2="39672" y2="34000"/>
                        <a14:foregroundMark x1="41265" y1="33152" x2="41265" y2="33152"/>
                        <a14:foregroundMark x1="42342" y1="32485" x2="42342" y2="32485"/>
                        <a14:backgroundMark x1="23513" y1="21879" x2="23513" y2="21879"/>
                        <a14:backgroundMark x1="53068" y1="32788" x2="53068" y2="32788"/>
                        <a14:backgroundMark x1="57377" y1="35697" x2="57377" y2="35697"/>
                        <a14:backgroundMark x1="55316" y1="33333" x2="56206" y2="39515"/>
                        <a14:backgroundMark x1="60515" y1="35818" x2="60515" y2="35818"/>
                        <a14:backgroundMark x1="53396" y1="36182" x2="53396" y2="36182"/>
                        <a14:backgroundMark x1="46792" y1="33152" x2="46792" y2="33152"/>
                        <a14:backgroundMark x1="58829" y1="33333" x2="58829" y2="33333"/>
                        <a14:backgroundMark x1="59578" y1="31758" x2="59485" y2="32909"/>
                        <a14:backgroundMark x1="53630" y1="29818" x2="63794" y2="35697"/>
                        <a14:backgroundMark x1="50023" y1="32606" x2="50585" y2="32727"/>
                        <a14:backgroundMark x1="56347" y1="41333" x2="56347" y2="41333"/>
                        <a14:backgroundMark x1="54379" y1="39333" x2="54379" y2="39333"/>
                        <a14:backgroundMark x1="41077" y1="32182" x2="41077" y2="32182"/>
                        <a14:backgroundMark x1="40515" y1="32727" x2="40515" y2="32727"/>
                        <a14:backgroundMark x1="41593" y1="32061" x2="41593" y2="3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32000" r="39451" b="35623"/>
          <a:stretch/>
        </p:blipFill>
        <p:spPr>
          <a:xfrm>
            <a:off x="4718538" y="2875906"/>
            <a:ext cx="2684584" cy="2708571"/>
          </a:xfrm>
          <a:prstGeom prst="rect">
            <a:avLst/>
          </a:prstGeom>
        </p:spPr>
      </p:pic>
      <p:grpSp>
        <p:nvGrpSpPr>
          <p:cNvPr id="43" name="Skupina 42"/>
          <p:cNvGrpSpPr/>
          <p:nvPr/>
        </p:nvGrpSpPr>
        <p:grpSpPr>
          <a:xfrm>
            <a:off x="166284" y="328451"/>
            <a:ext cx="973015" cy="606436"/>
            <a:chOff x="193429" y="2043313"/>
            <a:chExt cx="973015" cy="606436"/>
          </a:xfrm>
        </p:grpSpPr>
        <p:sp>
          <p:nvSpPr>
            <p:cNvPr id="7" name="TextovéPole 6"/>
            <p:cNvSpPr txBox="1"/>
            <p:nvPr/>
          </p:nvSpPr>
          <p:spPr>
            <a:xfrm>
              <a:off x="193429" y="2341972"/>
              <a:ext cx="973015" cy="307777"/>
            </a:xfrm>
            <a:prstGeom prst="rect">
              <a:avLst/>
            </a:prstGeom>
            <a:solidFill>
              <a:srgbClr val="FF33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AMERIKA</a:t>
              </a:r>
              <a:endParaRPr lang="cs-CZ" sz="1400" b="1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49112" y="2043313"/>
              <a:ext cx="826476" cy="276999"/>
            </a:xfrm>
            <a:prstGeom prst="rect">
              <a:avLst/>
            </a:prstGeom>
            <a:solidFill>
              <a:srgbClr val="FF33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SEVERNÍ</a:t>
              </a:r>
              <a:endParaRPr lang="cs-CZ" sz="1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052687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3.7037E-7 L 0.18112 0.270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9" y="1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5913" y="157902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SEVERNÍ AMERIKA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backgroundMark x1="67493" y1="20117" x2="67493" y2="20117"/>
                        <a14:backgroundMark x1="74019" y1="67841" x2="74019" y2="67841"/>
                        <a14:backgroundMark x1="76910" y1="39868" x2="76910" y2="39868"/>
                        <a14:backgroundMark x1="71252" y1="24890" x2="79430" y2="25918"/>
                        <a14:backgroundMark x1="76415" y1="33627" x2="72656" y2="78488"/>
                        <a14:backgroundMark x1="25816" y1="50954" x2="25816" y2="81278"/>
                        <a14:backgroundMark x1="28666" y1="20852" x2="24742" y2="23275"/>
                        <a14:backgroundMark x1="58819" y1="20264" x2="63817" y2="32012"/>
                        <a14:backgroundMark x1="43577" y1="80396" x2="62412" y2="82819"/>
                        <a14:backgroundMark x1="32259" y1="19677" x2="32259" y2="19677"/>
                        <a14:backgroundMark x1="40686" y1="36858" x2="40686" y2="36858"/>
                        <a14:backgroundMark x1="45147" y1="31571" x2="45147" y2="31571"/>
                        <a14:backgroundMark x1="46510" y1="16153" x2="46510" y2="16153"/>
                        <a14:backgroundMark x1="46344" y1="20852" x2="46344" y2="20852"/>
                        <a14:backgroundMark x1="46675" y1="23128" x2="46675" y2="23128"/>
                        <a14:backgroundMark x1="47997" y1="23275" x2="47997" y2="23275"/>
                        <a14:backgroundMark x1="46262" y1="22394" x2="46262" y2="22394"/>
                        <a14:backgroundMark x1="38331" y1="25624" x2="38331" y2="25624"/>
                        <a14:backgroundMark x1="37588" y1="25918" x2="37588" y2="25918"/>
                        <a14:backgroundMark x1="57662" y1="63950" x2="57662" y2="63950"/>
                        <a14:backgroundMark x1="56175" y1="65051" x2="56175" y2="65051"/>
                        <a14:backgroundMark x1="55019" y1="65345" x2="55019" y2="653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6" t="14852" r="25143" b="10455"/>
          <a:stretch/>
        </p:blipFill>
        <p:spPr>
          <a:xfrm rot="5627410">
            <a:off x="720785" y="692581"/>
            <a:ext cx="2679023" cy="3233307"/>
          </a:xfrm>
          <a:prstGeom prst="rect">
            <a:avLst/>
          </a:prstGeom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1514926" y="6116279"/>
            <a:ext cx="427838" cy="394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89782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36099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682416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28733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175050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921365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727773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130952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20407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966724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713041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459356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12136" y="283477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315836" y="300745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V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950328" y="153146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0978945" y="205028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M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594963" y="456012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160859" y="115920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S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969526" y="291114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I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5816345" y="157902"/>
            <a:ext cx="799631" cy="1200329"/>
            <a:chOff x="5816345" y="157902"/>
            <a:chExt cx="799631" cy="1200329"/>
          </a:xfrm>
        </p:grpSpPr>
        <p:sp>
          <p:nvSpPr>
            <p:cNvPr id="28" name="TextovéPole 27"/>
            <p:cNvSpPr txBox="1"/>
            <p:nvPr/>
          </p:nvSpPr>
          <p:spPr>
            <a:xfrm>
              <a:off x="5816345" y="157902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rgbClr val="00B050"/>
                  </a:solidFill>
                </a:rPr>
                <a:t>E</a:t>
              </a:r>
              <a:endParaRPr lang="cs-CZ" sz="7200" b="1" dirty="0">
                <a:solidFill>
                  <a:srgbClr val="00B05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6303070" y="81346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1265985" y="3305499"/>
            <a:ext cx="844847" cy="1200329"/>
            <a:chOff x="10691905" y="4278619"/>
            <a:chExt cx="844847" cy="1200329"/>
          </a:xfrm>
        </p:grpSpPr>
        <p:sp>
          <p:nvSpPr>
            <p:cNvPr id="34" name="TextovéPole 33"/>
            <p:cNvSpPr txBox="1"/>
            <p:nvPr/>
          </p:nvSpPr>
          <p:spPr>
            <a:xfrm>
              <a:off x="10691905" y="4278619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E</a:t>
              </a: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1223846" y="487878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8016340" y="479362"/>
            <a:ext cx="854833" cy="1200329"/>
            <a:chOff x="8016340" y="479362"/>
            <a:chExt cx="854833" cy="1200329"/>
          </a:xfrm>
        </p:grpSpPr>
        <p:sp>
          <p:nvSpPr>
            <p:cNvPr id="33" name="TextovéPole 32"/>
            <p:cNvSpPr txBox="1"/>
            <p:nvPr/>
          </p:nvSpPr>
          <p:spPr>
            <a:xfrm>
              <a:off x="8016340" y="479362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E</a:t>
              </a: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8558267" y="119638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3670619" y="459002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N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1461721" y="4600305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V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043832" y="455736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4661663" y="461794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721776" y="455736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M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9874133" y="170906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107015" y="4600306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S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960383" y="462428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10313157" y="4617946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9114954" y="4557361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I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8311239" y="4557361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91882" y="4590021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E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288697" y="460689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649009" y="456254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E</a:t>
            </a:r>
          </a:p>
        </p:txBody>
      </p:sp>
      <p:grpSp>
        <p:nvGrpSpPr>
          <p:cNvPr id="68" name="Skupina 67"/>
          <p:cNvGrpSpPr/>
          <p:nvPr/>
        </p:nvGrpSpPr>
        <p:grpSpPr>
          <a:xfrm>
            <a:off x="5154064" y="2025048"/>
            <a:ext cx="890194" cy="1200329"/>
            <a:chOff x="5154064" y="2025048"/>
            <a:chExt cx="890194" cy="1200329"/>
          </a:xfrm>
        </p:grpSpPr>
        <p:sp>
          <p:nvSpPr>
            <p:cNvPr id="30" name="TextovéPole 29"/>
            <p:cNvSpPr txBox="1"/>
            <p:nvPr/>
          </p:nvSpPr>
          <p:spPr>
            <a:xfrm>
              <a:off x="5154064" y="2025048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R</a:t>
              </a: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5731352" y="269631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0548385" y="700601"/>
            <a:ext cx="874053" cy="1200329"/>
            <a:chOff x="10548385" y="700601"/>
            <a:chExt cx="874053" cy="1200329"/>
          </a:xfrm>
        </p:grpSpPr>
        <p:sp>
          <p:nvSpPr>
            <p:cNvPr id="35" name="TextovéPole 34"/>
            <p:cNvSpPr txBox="1"/>
            <p:nvPr/>
          </p:nvSpPr>
          <p:spPr>
            <a:xfrm>
              <a:off x="10548385" y="700601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R</a:t>
              </a: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1109532" y="137725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116663" y="1322940"/>
            <a:ext cx="976424" cy="1200329"/>
            <a:chOff x="7116663" y="1322940"/>
            <a:chExt cx="976424" cy="1200329"/>
          </a:xfrm>
        </p:grpSpPr>
        <p:sp>
          <p:nvSpPr>
            <p:cNvPr id="24" name="TextovéPole 23"/>
            <p:cNvSpPr txBox="1"/>
            <p:nvPr/>
          </p:nvSpPr>
          <p:spPr>
            <a:xfrm>
              <a:off x="7116663" y="1322940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A</a:t>
              </a: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7780181" y="211030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sp>
        <p:nvSpPr>
          <p:cNvPr id="65" name="Ovál 64"/>
          <p:cNvSpPr/>
          <p:nvPr/>
        </p:nvSpPr>
        <p:spPr>
          <a:xfrm>
            <a:off x="9740992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0540502" y="5576101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0" name="Skupina 69"/>
          <p:cNvGrpSpPr/>
          <p:nvPr/>
        </p:nvGrpSpPr>
        <p:grpSpPr>
          <a:xfrm>
            <a:off x="9273240" y="-221248"/>
            <a:ext cx="972387" cy="1200329"/>
            <a:chOff x="9273240" y="-221248"/>
            <a:chExt cx="972387" cy="1200329"/>
          </a:xfrm>
        </p:grpSpPr>
        <p:sp>
          <p:nvSpPr>
            <p:cNvPr id="31" name="TextovéPole 30"/>
            <p:cNvSpPr txBox="1"/>
            <p:nvPr/>
          </p:nvSpPr>
          <p:spPr>
            <a:xfrm>
              <a:off x="9273240" y="-221248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A</a:t>
              </a: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9932721" y="51184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2667646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9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9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9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8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000"/>
                            </p:stCondLst>
                            <p:childTnLst>
                              <p:par>
                                <p:cTn id="16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2000"/>
                            </p:stCondLst>
                            <p:childTnLst>
                              <p:par>
                                <p:cTn id="17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2000"/>
                            </p:stCondLst>
                            <p:childTnLst>
                              <p:par>
                                <p:cTn id="19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5" grpId="0"/>
      <p:bldP spid="26" grpId="0"/>
      <p:bldP spid="27" grpId="0"/>
      <p:bldP spid="29" grpId="0"/>
      <p:bldP spid="32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4" grpId="0"/>
      <p:bldP spid="57" grpId="0"/>
      <p:bldP spid="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-1"/>
            <a:ext cx="2713149" cy="146538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foregroundMark x1="52446" y1="34451" x2="52446" y2="34451"/>
                        <a14:foregroundMark x1="52662" y1="34358" x2="56043" y2="40317"/>
                        <a14:backgroundMark x1="51727" y1="33799" x2="57050" y2="4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57" t="9484" r="16252" b="48314"/>
          <a:stretch/>
        </p:blipFill>
        <p:spPr>
          <a:xfrm>
            <a:off x="6487385" y="934887"/>
            <a:ext cx="3335215" cy="35593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52974" y1="32909" x2="52974" y2="32909"/>
                        <a14:foregroundMark x1="60328" y1="37273" x2="60328" y2="37273"/>
                        <a14:foregroundMark x1="54052" y1="37394" x2="54052" y2="37394"/>
                        <a14:foregroundMark x1="57096" y1="40727" x2="57096" y2="40727"/>
                        <a14:foregroundMark x1="51991" y1="30788" x2="51991" y2="30788"/>
                        <a14:foregroundMark x1="53068" y1="35394" x2="53068" y2="35394"/>
                        <a14:foregroundMark x1="62951" y1="12303" x2="62951" y2="12303"/>
                        <a14:foregroundMark x1="59016" y1="14121" x2="59016" y2="14121"/>
                        <a14:foregroundMark x1="70070" y1="13394" x2="70070" y2="13394"/>
                        <a14:foregroundMark x1="82201" y1="12182" x2="82201" y2="12182"/>
                        <a14:foregroundMark x1="77424" y1="13273" x2="77424" y2="13273"/>
                        <a14:foregroundMark x1="80234" y1="19333" x2="80234" y2="19333"/>
                        <a14:foregroundMark x1="77892" y1="23939" x2="77892" y2="23939"/>
                        <a14:foregroundMark x1="77752" y1="27879" x2="77752" y2="27879"/>
                        <a14:foregroundMark x1="78735" y1="28000" x2="78735" y2="28000"/>
                        <a14:foregroundMark x1="74941" y1="26485" x2="74941" y2="26485"/>
                        <a14:foregroundMark x1="56768" y1="32909" x2="56768" y2="32909"/>
                        <a14:foregroundMark x1="59157" y1="36242" x2="59157" y2="36242"/>
                        <a14:backgroundMark x1="23513" y1="21879" x2="23513" y2="21879"/>
                        <a14:backgroundMark x1="52553" y1="37394" x2="52553" y2="37394"/>
                        <a14:backgroundMark x1="54286" y1="40182" x2="54286" y2="40182"/>
                        <a14:backgroundMark x1="53724" y1="38909" x2="53724" y2="38909"/>
                        <a14:backgroundMark x1="57752" y1="34848" x2="57752" y2="34848"/>
                        <a14:backgroundMark x1="75831" y1="27030" x2="75831" y2="27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212" t="10565" r="16820" b="47944"/>
          <a:stretch/>
        </p:blipFill>
        <p:spPr>
          <a:xfrm>
            <a:off x="6532015" y="1023120"/>
            <a:ext cx="3245953" cy="347110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85824" y="509640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76259" y1="43389" x2="76187" y2="49534"/>
                        <a14:backgroundMark x1="74460" y1="40968" x2="73453" y2="483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31" t="43639" r="6643" b="27541"/>
          <a:stretch/>
        </p:blipFill>
        <p:spPr>
          <a:xfrm>
            <a:off x="8927124" y="3941677"/>
            <a:ext cx="2004646" cy="234275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51799" y1="32123" x2="51799" y2="32123"/>
                        <a14:backgroundMark x1="51942" y1="32123" x2="58129" y2="40223"/>
                        <a14:backgroundMark x1="52734" y1="31844" x2="59856" y2="33147"/>
                        <a14:backgroundMark x1="53957" y1="31006" x2="59353" y2="31099"/>
                        <a14:backgroundMark x1="41942" y1="31657" x2="39928" y2="30819"/>
                        <a14:backgroundMark x1="39568" y1="29236" x2="45396" y2="29330"/>
                        <a14:backgroundMark x1="54604" y1="39479" x2="54604" y2="39479"/>
                        <a14:backgroundMark x1="53525" y1="35661" x2="53525" y2="35661"/>
                        <a14:backgroundMark x1="54317" y1="37989" x2="54317" y2="3798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61" t="31351" r="40557" b="36026"/>
          <a:stretch/>
        </p:blipFill>
        <p:spPr>
          <a:xfrm>
            <a:off x="4570661" y="2831788"/>
            <a:ext cx="2724080" cy="270782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43597" y1="32868" x2="43597" y2="32868"/>
                        <a14:backgroundMark x1="50504" y1="33240" x2="50504" y2="33240"/>
                        <a14:backgroundMark x1="38273" y1="14711" x2="38273" y2="14711"/>
                        <a14:backgroundMark x1="36978" y1="12197" x2="37410" y2="18808"/>
                        <a14:backgroundMark x1="39640" y1="12942" x2="39640" y2="12942"/>
                        <a14:backgroundMark x1="40000" y1="14432" x2="40000" y2="14432"/>
                        <a14:backgroundMark x1="35612" y1="16760" x2="35899" y2="18156"/>
                        <a14:backgroundMark x1="44676" y1="33054" x2="44676" y2="33054"/>
                        <a14:backgroundMark x1="42590" y1="32868" x2="42590" y2="32868"/>
                        <a14:backgroundMark x1="40791" y1="33054" x2="40791" y2="33054"/>
                        <a14:backgroundMark x1="39209" y1="33333" x2="39209" y2="33333"/>
                        <a14:backgroundMark x1="46331" y1="33426" x2="46331" y2="33426"/>
                        <a14:backgroundMark x1="49856" y1="33613" x2="49856" y2="3361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7" t="9304" r="48808" b="66601"/>
          <a:stretch/>
        </p:blipFill>
        <p:spPr>
          <a:xfrm>
            <a:off x="4806459" y="997000"/>
            <a:ext cx="1661803" cy="19308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8" t="13503" r="66783" b="24615"/>
          <a:stretch/>
        </p:blipFill>
        <p:spPr>
          <a:xfrm>
            <a:off x="1383322" y="1408421"/>
            <a:ext cx="3153507" cy="5120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9321" y1="16606" x2="49321" y2="16606"/>
                        <a14:foregroundMark x1="42295" y1="23152" x2="42295" y2="23152"/>
                        <a14:foregroundMark x1="41124" y1="32121" x2="41124" y2="32121"/>
                        <a14:foregroundMark x1="41124" y1="28485" x2="41124" y2="28485"/>
                        <a14:foregroundMark x1="47494" y1="25818" x2="47494" y2="25818"/>
                        <a14:foregroundMark x1="45199" y1="19818" x2="45199" y2="19818"/>
                        <a14:foregroundMark x1="47166" y1="17697" x2="47166" y2="17697"/>
                        <a14:foregroundMark x1="47728" y1="23333" x2="47728" y2="23333"/>
                        <a14:foregroundMark x1="47916" y1="21939" x2="47916" y2="21939"/>
                        <a14:foregroundMark x1="51054" y1="31030" x2="51054" y2="31030"/>
                        <a14:foregroundMark x1="48806" y1="31576" x2="48806" y2="31576"/>
                        <a14:foregroundMark x1="47073" y1="31030" x2="47073" y2="31030"/>
                        <a14:foregroundMark x1="46511" y1="29758" x2="46511" y2="29758"/>
                        <a14:foregroundMark x1="40141" y1="31697" x2="40141" y2="31697"/>
                        <a14:backgroundMark x1="23513" y1="21879" x2="23513" y2="21879"/>
                        <a14:backgroundMark x1="47728" y1="20909" x2="47728" y2="20909"/>
                        <a14:backgroundMark x1="45012" y1="30303" x2="45012" y2="30303"/>
                        <a14:backgroundMark x1="50960" y1="32727" x2="50960" y2="32727"/>
                        <a14:backgroundMark x1="47728" y1="29758" x2="47728" y2="29758"/>
                        <a14:backgroundMark x1="39391" y1="33697" x2="51803" y2="33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6" t="16172" r="48113" b="66178"/>
          <a:stretch/>
        </p:blipFill>
        <p:spPr>
          <a:xfrm>
            <a:off x="5230803" y="1465384"/>
            <a:ext cx="1359877" cy="14765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28759" y1="18606" x2="28759" y2="18606"/>
                        <a14:foregroundMark x1="28197" y1="16061" x2="28197" y2="16061"/>
                        <a14:foregroundMark x1="27026" y1="19455" x2="27026" y2="19455"/>
                        <a14:foregroundMark x1="22482" y1="16606" x2="22482" y2="16606"/>
                        <a14:foregroundMark x1="19438" y1="39333" x2="19438" y2="39333"/>
                        <a14:foregroundMark x1="17283" y1="38485" x2="17283" y2="38485"/>
                        <a14:foregroundMark x1="16300" y1="34848" x2="16300" y2="34848"/>
                        <a14:foregroundMark x1="18126" y1="36242" x2="18126" y2="36242"/>
                        <a14:foregroundMark x1="13817" y1="36545" x2="13817" y2="36545"/>
                        <a14:foregroundMark x1="9789" y1="27576" x2="9789" y2="27576"/>
                        <a14:foregroundMark x1="8712" y1="33152" x2="8712" y2="33152"/>
                        <a14:foregroundMark x1="14567" y1="24727" x2="14567" y2="24727"/>
                        <a14:foregroundMark x1="9696" y1="39030" x2="9696" y2="39030"/>
                        <a14:foregroundMark x1="11850" y1="25576" x2="11850" y2="25576"/>
                        <a14:foregroundMark x1="17377" y1="21697" x2="17377" y2="21697"/>
                        <a14:foregroundMark x1="9040" y1="18182" x2="9040" y2="18182"/>
                        <a14:foregroundMark x1="26698" y1="21273" x2="26698" y2="21273"/>
                        <a14:foregroundMark x1="17283" y1="45939" x2="17283" y2="45939"/>
                        <a14:foregroundMark x1="16534" y1="45091" x2="16534" y2="45091"/>
                        <a14:foregroundMark x1="17611" y1="45636" x2="17611" y2="45636"/>
                        <a14:foregroundMark x1="23653" y1="45515" x2="23653" y2="45515"/>
                        <a14:foregroundMark x1="31241" y1="50667" x2="31241" y2="50667"/>
                        <a14:foregroundMark x1="22248" y1="58667" x2="22248" y2="58667"/>
                        <a14:foregroundMark x1="17377" y1="53333" x2="17377" y2="53333"/>
                        <a14:foregroundMark x1="23560" y1="66121" x2="23560" y2="66121"/>
                        <a14:foregroundMark x1="28197" y1="74485" x2="28197" y2="74485"/>
                        <a14:backgroundMark x1="23513" y1="21879" x2="23513" y2="21879"/>
                        <a14:backgroundMark x1="33208" y1="12000" x2="33208" y2="21818"/>
                        <a14:backgroundMark x1="33724" y1="12848" x2="33536" y2="21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465" t="5929" r="66268" b="24273"/>
          <a:stretch/>
        </p:blipFill>
        <p:spPr>
          <a:xfrm>
            <a:off x="662353" y="689350"/>
            <a:ext cx="3908307" cy="5839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90351" y1="52364" x2="90351" y2="52364"/>
                        <a14:foregroundMark x1="84496" y1="45394" x2="84496" y2="45394"/>
                        <a14:foregroundMark x1="87775" y1="47030" x2="87775" y2="47030"/>
                        <a14:foregroundMark x1="81265" y1="53515" x2="81265" y2="53515"/>
                        <a14:foregroundMark x1="80281" y1="61939" x2="80281" y2="61939"/>
                        <a14:foregroundMark x1="89040" y1="58424" x2="89040" y2="58424"/>
                        <a14:foregroundMark x1="85714" y1="70061" x2="85714" y2="70061"/>
                        <a14:foregroundMark x1="83232" y1="67212" x2="83232" y2="67212"/>
                        <a14:foregroundMark x1="87963" y1="51939" x2="87963" y2="51939"/>
                        <a14:foregroundMark x1="91335" y1="62727" x2="91335" y2="62727"/>
                        <a14:backgroundMark x1="23513" y1="21879" x2="23513" y2="21879"/>
                        <a14:backgroundMark x1="74988" y1="44667" x2="74988" y2="44667"/>
                        <a14:backgroundMark x1="75316" y1="45091" x2="78220" y2="50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873" t="43351" r="5745" b="27916"/>
          <a:stretch/>
        </p:blipFill>
        <p:spPr>
          <a:xfrm>
            <a:off x="8927124" y="3880662"/>
            <a:ext cx="2098430" cy="2403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758" b="76727" l="2998" r="94005">
                        <a14:foregroundMark x1="12131" y1="18121" x2="22482" y2="19152"/>
                        <a14:foregroundMark x1="28244" y1="18364" x2="28244" y2="18364"/>
                        <a14:foregroundMark x1="33911" y1="18545" x2="38501" y2="12606"/>
                        <a14:foregroundMark x1="20234" y1="45636" x2="26464" y2="72545"/>
                        <a14:foregroundMark x1="27588" y1="73697" x2="27588" y2="73697"/>
                        <a14:foregroundMark x1="18782" y1="37273" x2="18782" y2="37273"/>
                        <a14:foregroundMark x1="15035" y1="41697" x2="15035" y2="41697"/>
                        <a14:foregroundMark x1="9649" y1="36606" x2="9649" y2="36606"/>
                        <a14:foregroundMark x1="57002" y1="54970" x2="57002" y2="54970"/>
                        <a14:foregroundMark x1="85340" y1="53394" x2="84778" y2="62970"/>
                        <a14:foregroundMark x1="85667" y1="46848" x2="89930" y2="49697"/>
                        <a14:foregroundMark x1="90867" y1="66121" x2="90867" y2="66121"/>
                        <a14:foregroundMark x1="7963" y1="19333" x2="7963" y2="19333"/>
                        <a14:foregroundMark x1="16956" y1="20485" x2="16956" y2="20485"/>
                        <a14:foregroundMark x1="14614" y1="21273" x2="14614" y2="21273"/>
                        <a14:foregroundMark x1="30726" y1="55758" x2="30726" y2="55758"/>
                        <a14:backgroundMark x1="57564" y1="34364" x2="57564" y2="34364"/>
                        <a14:backgroundMark x1="75831" y1="26788" x2="75831" y2="26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88" t="9805" r="56889" b="78325"/>
          <a:stretch/>
        </p:blipFill>
        <p:spPr>
          <a:xfrm>
            <a:off x="4214445" y="1052118"/>
            <a:ext cx="1324707" cy="99119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6792" y1="51818" x2="46792" y2="51818"/>
                        <a14:foregroundMark x1="48712" y1="58303" x2="48712" y2="58303"/>
                        <a14:foregroundMark x1="43653" y1="45394" x2="43653" y2="45394"/>
                        <a14:foregroundMark x1="41452" y1="45636" x2="41452" y2="45636"/>
                        <a14:foregroundMark x1="58454" y1="53091" x2="58454" y2="53091"/>
                        <a14:foregroundMark x1="38126" y1="36788" x2="38126" y2="36788"/>
                        <a14:foregroundMark x1="49930" y1="33697" x2="49930" y2="33697"/>
                        <a14:foregroundMark x1="53817" y1="39576" x2="53817" y2="39576"/>
                        <a14:foregroundMark x1="58033" y1="43758" x2="58033" y2="43758"/>
                        <a14:foregroundMark x1="40187" y1="45758" x2="40187" y2="45758"/>
                        <a14:foregroundMark x1="51756" y1="34667" x2="51756" y2="34667"/>
                        <a14:foregroundMark x1="56534" y1="54000" x2="56534" y2="54000"/>
                        <a14:foregroundMark x1="55222" y1="41576" x2="55222" y2="41576"/>
                        <a14:foregroundMark x1="57611" y1="42000" x2="57611" y2="42000"/>
                        <a14:foregroundMark x1="39672" y1="34000" x2="39672" y2="34000"/>
                        <a14:foregroundMark x1="41265" y1="33152" x2="41265" y2="33152"/>
                        <a14:foregroundMark x1="42342" y1="32485" x2="42342" y2="32485"/>
                        <a14:backgroundMark x1="23513" y1="21879" x2="23513" y2="21879"/>
                        <a14:backgroundMark x1="53068" y1="32788" x2="53068" y2="32788"/>
                        <a14:backgroundMark x1="57377" y1="35697" x2="57377" y2="35697"/>
                        <a14:backgroundMark x1="55316" y1="33333" x2="56206" y2="39515"/>
                        <a14:backgroundMark x1="60515" y1="35818" x2="60515" y2="35818"/>
                        <a14:backgroundMark x1="53396" y1="36182" x2="53396" y2="36182"/>
                        <a14:backgroundMark x1="46792" y1="33152" x2="46792" y2="33152"/>
                        <a14:backgroundMark x1="58829" y1="33333" x2="58829" y2="33333"/>
                        <a14:backgroundMark x1="59578" y1="31758" x2="59485" y2="32909"/>
                        <a14:backgroundMark x1="53630" y1="29818" x2="63794" y2="35697"/>
                        <a14:backgroundMark x1="50023" y1="32606" x2="50585" y2="32727"/>
                        <a14:backgroundMark x1="56347" y1="41333" x2="56347" y2="41333"/>
                        <a14:backgroundMark x1="54379" y1="39333" x2="54379" y2="39333"/>
                        <a14:backgroundMark x1="41077" y1="32182" x2="41077" y2="32182"/>
                        <a14:backgroundMark x1="40515" y1="32727" x2="40515" y2="32727"/>
                        <a14:backgroundMark x1="41593" y1="32061" x2="41593" y2="3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32000" r="39451" b="35623"/>
          <a:stretch/>
        </p:blipFill>
        <p:spPr>
          <a:xfrm>
            <a:off x="4718538" y="2875906"/>
            <a:ext cx="2684584" cy="2708571"/>
          </a:xfrm>
          <a:prstGeom prst="rect">
            <a:avLst/>
          </a:prstGeom>
        </p:spPr>
      </p:pic>
      <p:grpSp>
        <p:nvGrpSpPr>
          <p:cNvPr id="43" name="Skupina 42"/>
          <p:cNvGrpSpPr/>
          <p:nvPr/>
        </p:nvGrpSpPr>
        <p:grpSpPr>
          <a:xfrm>
            <a:off x="156722" y="171389"/>
            <a:ext cx="973015" cy="584776"/>
            <a:chOff x="193429" y="2064973"/>
            <a:chExt cx="973015" cy="584776"/>
          </a:xfrm>
        </p:grpSpPr>
        <p:sp>
          <p:nvSpPr>
            <p:cNvPr id="7" name="TextovéPole 6"/>
            <p:cNvSpPr txBox="1"/>
            <p:nvPr/>
          </p:nvSpPr>
          <p:spPr>
            <a:xfrm>
              <a:off x="193429" y="2341972"/>
              <a:ext cx="973015" cy="307777"/>
            </a:xfrm>
            <a:prstGeom prst="rect">
              <a:avLst/>
            </a:prstGeom>
            <a:solidFill>
              <a:srgbClr val="FF33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AMERIKA</a:t>
              </a:r>
              <a:endParaRPr lang="cs-CZ" sz="14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96738" y="2064973"/>
              <a:ext cx="766396" cy="276999"/>
            </a:xfrm>
            <a:prstGeom prst="rect">
              <a:avLst/>
            </a:prstGeom>
            <a:solidFill>
              <a:srgbClr val="FF33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JIŽN</a:t>
              </a:r>
              <a:r>
                <a:rPr lang="cs-CZ" sz="1200" dirty="0" smtClean="0"/>
                <a:t>Í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277230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59259E-6 L 0.24284 0.61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35" y="3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5913" y="157902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JIŽNÍ AMERIKA</a:t>
            </a:r>
            <a:endParaRPr lang="cs-CZ" sz="40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1598148" y="5968602"/>
            <a:ext cx="427838" cy="35206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2023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48340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794657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540972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347380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750559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40014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586331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332648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078963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412136" y="283477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315836" y="300745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J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50328" y="153146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0978945" y="205028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M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14570" y="470017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grpSp>
        <p:nvGrpSpPr>
          <p:cNvPr id="41" name="Skupina 40"/>
          <p:cNvGrpSpPr/>
          <p:nvPr/>
        </p:nvGrpSpPr>
        <p:grpSpPr>
          <a:xfrm>
            <a:off x="6122937" y="361594"/>
            <a:ext cx="607241" cy="1200329"/>
            <a:chOff x="10691905" y="4278619"/>
            <a:chExt cx="607241" cy="1200329"/>
          </a:xfrm>
        </p:grpSpPr>
        <p:sp>
          <p:nvSpPr>
            <p:cNvPr id="34" name="TextovéPole 33"/>
            <p:cNvSpPr txBox="1"/>
            <p:nvPr/>
          </p:nvSpPr>
          <p:spPr>
            <a:xfrm>
              <a:off x="10691905" y="4278619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rgbClr val="00B050"/>
                  </a:solidFill>
                </a:rPr>
                <a:t>I</a:t>
              </a:r>
              <a:endParaRPr lang="cs-CZ" sz="7200" b="1" dirty="0">
                <a:solidFill>
                  <a:srgbClr val="00B050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0986240" y="487878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8016340" y="47936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2290226" y="4730065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N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81328" y="474035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J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663439" y="469740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3281270" y="475799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341383" y="469740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M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9874133" y="170906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1579990" y="476432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Ž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932764" y="4757991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734561" y="4697406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I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930846" y="4697406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908304" y="474694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268616" y="470258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154064" y="2025048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Ž</a:t>
            </a:r>
            <a:endParaRPr lang="cs-CZ" sz="7200" b="1" dirty="0">
              <a:solidFill>
                <a:srgbClr val="00B050"/>
              </a:solidFill>
            </a:endParaRPr>
          </a:p>
        </p:txBody>
      </p:sp>
      <p:grpSp>
        <p:nvGrpSpPr>
          <p:cNvPr id="71" name="Skupina 70"/>
          <p:cNvGrpSpPr/>
          <p:nvPr/>
        </p:nvGrpSpPr>
        <p:grpSpPr>
          <a:xfrm>
            <a:off x="10548385" y="700601"/>
            <a:ext cx="874053" cy="1200329"/>
            <a:chOff x="10548385" y="700601"/>
            <a:chExt cx="874053" cy="1200329"/>
          </a:xfrm>
        </p:grpSpPr>
        <p:sp>
          <p:nvSpPr>
            <p:cNvPr id="35" name="TextovéPole 34"/>
            <p:cNvSpPr txBox="1"/>
            <p:nvPr/>
          </p:nvSpPr>
          <p:spPr>
            <a:xfrm>
              <a:off x="10548385" y="700601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R</a:t>
              </a: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1109532" y="137725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116663" y="1322940"/>
            <a:ext cx="976424" cy="1200329"/>
            <a:chOff x="7116663" y="1322940"/>
            <a:chExt cx="976424" cy="1200329"/>
          </a:xfrm>
        </p:grpSpPr>
        <p:sp>
          <p:nvSpPr>
            <p:cNvPr id="24" name="TextovéPole 23"/>
            <p:cNvSpPr txBox="1"/>
            <p:nvPr/>
          </p:nvSpPr>
          <p:spPr>
            <a:xfrm>
              <a:off x="7116663" y="1322940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A</a:t>
              </a: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7780181" y="211030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sp>
        <p:nvSpPr>
          <p:cNvPr id="65" name="Ovál 64"/>
          <p:cNvSpPr/>
          <p:nvPr/>
        </p:nvSpPr>
        <p:spPr>
          <a:xfrm>
            <a:off x="8360599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9160109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0" name="Skupina 69"/>
          <p:cNvGrpSpPr/>
          <p:nvPr/>
        </p:nvGrpSpPr>
        <p:grpSpPr>
          <a:xfrm>
            <a:off x="9273240" y="-221248"/>
            <a:ext cx="972387" cy="1200329"/>
            <a:chOff x="9273240" y="-221248"/>
            <a:chExt cx="972387" cy="1200329"/>
          </a:xfrm>
        </p:grpSpPr>
        <p:sp>
          <p:nvSpPr>
            <p:cNvPr id="31" name="TextovéPole 30"/>
            <p:cNvSpPr txBox="1"/>
            <p:nvPr/>
          </p:nvSpPr>
          <p:spPr>
            <a:xfrm>
              <a:off x="9273240" y="-221248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A</a:t>
              </a: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9932721" y="51184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08" b="98018" l="9996" r="89963">
                        <a14:backgroundMark x1="56258" y1="74816" x2="56258" y2="74816"/>
                        <a14:backgroundMark x1="21231" y1="10793" x2="21231" y2="10793"/>
                        <a14:backgroundMark x1="25733" y1="58811" x2="25733" y2="58811"/>
                        <a14:backgroundMark x1="31681" y1="77606" x2="31681" y2="77606"/>
                        <a14:backgroundMark x1="54069" y1="83994" x2="54069" y2="83994"/>
                        <a14:backgroundMark x1="59934" y1="47724" x2="59934" y2="47724"/>
                        <a14:backgroundMark x1="60595" y1="33480" x2="60595" y2="33480"/>
                        <a14:backgroundMark x1="49649" y1="78634" x2="58323" y2="60426"/>
                        <a14:backgroundMark x1="20900" y1="32746" x2="21148" y2="32599"/>
                        <a14:backgroundMark x1="23585" y1="20117" x2="20487" y2="626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54" t="4587" r="41082" b="1715"/>
          <a:stretch/>
        </p:blipFill>
        <p:spPr>
          <a:xfrm>
            <a:off x="1531388" y="873533"/>
            <a:ext cx="2132383" cy="3167507"/>
          </a:xfrm>
          <a:prstGeom prst="rect">
            <a:avLst/>
          </a:prstGeom>
        </p:spPr>
      </p:pic>
      <p:grpSp>
        <p:nvGrpSpPr>
          <p:cNvPr id="74" name="Skupina 73"/>
          <p:cNvGrpSpPr/>
          <p:nvPr/>
        </p:nvGrpSpPr>
        <p:grpSpPr>
          <a:xfrm>
            <a:off x="9969526" y="2911142"/>
            <a:ext cx="610955" cy="1200329"/>
            <a:chOff x="9969526" y="2911142"/>
            <a:chExt cx="610955" cy="1200329"/>
          </a:xfrm>
        </p:grpSpPr>
        <p:sp>
          <p:nvSpPr>
            <p:cNvPr id="32" name="TextovéPole 31"/>
            <p:cNvSpPr txBox="1"/>
            <p:nvPr/>
          </p:nvSpPr>
          <p:spPr>
            <a:xfrm>
              <a:off x="9969526" y="2911142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I</a:t>
              </a: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10267575" y="360761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2420272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000"/>
                            </p:stCondLst>
                            <p:childTnLst>
                              <p:par>
                                <p:cTn id="14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5" grpId="0"/>
      <p:bldP spid="26" grpId="0"/>
      <p:bldP spid="27" grpId="0"/>
      <p:bldP spid="42" grpId="0"/>
      <p:bldP spid="43" grpId="0"/>
      <p:bldP spid="44" grpId="0"/>
      <p:bldP spid="45" grpId="0"/>
      <p:bldP spid="46" grpId="0"/>
      <p:bldP spid="47" grpId="0"/>
      <p:bldP spid="49" grpId="0"/>
      <p:bldP spid="50" grpId="0"/>
      <p:bldP spid="51" grpId="0"/>
      <p:bldP spid="52" grpId="0"/>
      <p:bldP spid="57" grpId="0"/>
      <p:bldP spid="6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-1"/>
            <a:ext cx="2713149" cy="146538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foregroundMark x1="52446" y1="34451" x2="52446" y2="34451"/>
                        <a14:foregroundMark x1="52662" y1="34358" x2="56043" y2="40317"/>
                        <a14:backgroundMark x1="51727" y1="33799" x2="57050" y2="4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57" t="9484" r="16252" b="48314"/>
          <a:stretch/>
        </p:blipFill>
        <p:spPr>
          <a:xfrm>
            <a:off x="6487385" y="934887"/>
            <a:ext cx="3335215" cy="35593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52974" y1="32909" x2="52974" y2="32909"/>
                        <a14:foregroundMark x1="60328" y1="37273" x2="60328" y2="37273"/>
                        <a14:foregroundMark x1="54052" y1="37394" x2="54052" y2="37394"/>
                        <a14:foregroundMark x1="57096" y1="40727" x2="57096" y2="40727"/>
                        <a14:foregroundMark x1="51991" y1="30788" x2="51991" y2="30788"/>
                        <a14:foregroundMark x1="53068" y1="35394" x2="53068" y2="35394"/>
                        <a14:foregroundMark x1="62951" y1="12303" x2="62951" y2="12303"/>
                        <a14:foregroundMark x1="59016" y1="14121" x2="59016" y2="14121"/>
                        <a14:foregroundMark x1="70070" y1="13394" x2="70070" y2="13394"/>
                        <a14:foregroundMark x1="82201" y1="12182" x2="82201" y2="12182"/>
                        <a14:foregroundMark x1="77424" y1="13273" x2="77424" y2="13273"/>
                        <a14:foregroundMark x1="80234" y1="19333" x2="80234" y2="19333"/>
                        <a14:foregroundMark x1="77892" y1="23939" x2="77892" y2="23939"/>
                        <a14:foregroundMark x1="77752" y1="27879" x2="77752" y2="27879"/>
                        <a14:foregroundMark x1="78735" y1="28000" x2="78735" y2="28000"/>
                        <a14:foregroundMark x1="74941" y1="26485" x2="74941" y2="26485"/>
                        <a14:foregroundMark x1="56768" y1="32909" x2="56768" y2="32909"/>
                        <a14:foregroundMark x1="59157" y1="36242" x2="59157" y2="36242"/>
                        <a14:backgroundMark x1="23513" y1="21879" x2="23513" y2="21879"/>
                        <a14:backgroundMark x1="52553" y1="37394" x2="52553" y2="37394"/>
                        <a14:backgroundMark x1="54286" y1="40182" x2="54286" y2="40182"/>
                        <a14:backgroundMark x1="53724" y1="38909" x2="53724" y2="38909"/>
                        <a14:backgroundMark x1="57752" y1="34848" x2="57752" y2="34848"/>
                        <a14:backgroundMark x1="75831" y1="27030" x2="75831" y2="27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212" t="10565" r="16820" b="47944"/>
          <a:stretch/>
        </p:blipFill>
        <p:spPr>
          <a:xfrm>
            <a:off x="6532015" y="1023120"/>
            <a:ext cx="3245953" cy="3471107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385824" y="509640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76259" y1="43389" x2="76187" y2="49534"/>
                        <a14:backgroundMark x1="74460" y1="40968" x2="73453" y2="483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31" t="43639" r="6643" b="27541"/>
          <a:stretch/>
        </p:blipFill>
        <p:spPr>
          <a:xfrm>
            <a:off x="8927124" y="3941677"/>
            <a:ext cx="2004646" cy="234275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51799" y1="32123" x2="51799" y2="32123"/>
                        <a14:backgroundMark x1="51942" y1="32123" x2="58129" y2="40223"/>
                        <a14:backgroundMark x1="52734" y1="31844" x2="59856" y2="33147"/>
                        <a14:backgroundMark x1="53957" y1="31006" x2="59353" y2="31099"/>
                        <a14:backgroundMark x1="41942" y1="31657" x2="39928" y2="30819"/>
                        <a14:backgroundMark x1="39568" y1="29236" x2="45396" y2="29330"/>
                        <a14:backgroundMark x1="54604" y1="39479" x2="54604" y2="39479"/>
                        <a14:backgroundMark x1="53525" y1="35661" x2="53525" y2="35661"/>
                        <a14:backgroundMark x1="54317" y1="37989" x2="54317" y2="3798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61" t="31351" r="40557" b="36026"/>
          <a:stretch/>
        </p:blipFill>
        <p:spPr>
          <a:xfrm>
            <a:off x="4570661" y="2831788"/>
            <a:ext cx="2724080" cy="270782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  <a14:backgroundMark x1="43597" y1="32868" x2="43597" y2="32868"/>
                        <a14:backgroundMark x1="50504" y1="33240" x2="50504" y2="33240"/>
                        <a14:backgroundMark x1="38273" y1="14711" x2="38273" y2="14711"/>
                        <a14:backgroundMark x1="36978" y1="12197" x2="37410" y2="18808"/>
                        <a14:backgroundMark x1="39640" y1="12942" x2="39640" y2="12942"/>
                        <a14:backgroundMark x1="40000" y1="14432" x2="40000" y2="14432"/>
                        <a14:backgroundMark x1="35612" y1="16760" x2="35899" y2="18156"/>
                        <a14:backgroundMark x1="44676" y1="33054" x2="44676" y2="33054"/>
                        <a14:backgroundMark x1="42590" y1="32868" x2="42590" y2="32868"/>
                        <a14:backgroundMark x1="40791" y1="33054" x2="40791" y2="33054"/>
                        <a14:backgroundMark x1="39209" y1="33333" x2="39209" y2="33333"/>
                        <a14:backgroundMark x1="46331" y1="33426" x2="46331" y2="33426"/>
                        <a14:backgroundMark x1="49856" y1="33613" x2="49856" y2="3361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7" t="9304" r="48808" b="66601"/>
          <a:stretch/>
        </p:blipFill>
        <p:spPr>
          <a:xfrm>
            <a:off x="4806459" y="997000"/>
            <a:ext cx="1661803" cy="19308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64" b="90000" l="0" r="99016">
                        <a14:foregroundMark x1="13396" y1="17091" x2="20141" y2="20667"/>
                        <a14:foregroundMark x1="7869" y1="18970" x2="7869" y2="18970"/>
                        <a14:foregroundMark x1="9461" y1="36061" x2="9461" y2="36061"/>
                        <a14:foregroundMark x1="18314" y1="37455" x2="18314" y2="37455"/>
                        <a14:foregroundMark x1="36019" y1="15697" x2="36019" y2="15697"/>
                        <a14:foregroundMark x1="39953" y1="13152" x2="34426" y2="17455"/>
                        <a14:foregroundMark x1="21077" y1="46667" x2="25433" y2="63273"/>
                        <a14:foregroundMark x1="27681" y1="73697" x2="27681" y2="73697"/>
                        <a14:foregroundMark x1="16956" y1="44970" x2="16956" y2="44970"/>
                        <a14:foregroundMark x1="15504" y1="38970" x2="15504" y2="38970"/>
                        <a14:foregroundMark x1="22529" y1="16061" x2="22529" y2="16061"/>
                        <a14:foregroundMark x1="28618" y1="17758" x2="28618" y2="17758"/>
                        <a14:foregroundMark x1="57283" y1="55394" x2="57283" y2="55394"/>
                        <a14:foregroundMark x1="86183" y1="46848" x2="89508" y2="49939"/>
                        <a14:foregroundMark x1="84731" y1="53152" x2="84215" y2="64606"/>
                        <a14:foregroundMark x1="90398" y1="66182" x2="90398" y2="66182"/>
                        <a14:foregroundMark x1="87635" y1="68909" x2="87635" y2="68909"/>
                        <a14:foregroundMark x1="19485" y1="38303" x2="19485" y2="38303"/>
                        <a14:foregroundMark x1="27541" y1="16061" x2="27541" y2="16061"/>
                        <a14:foregroundMark x1="28478" y1="26000" x2="28478" y2="26000"/>
                        <a14:foregroundMark x1="5902" y1="19818" x2="5902" y2="19818"/>
                        <a14:foregroundMark x1="9461" y1="37939" x2="9461" y2="37939"/>
                        <a14:foregroundMark x1="11054" y1="25455" x2="11054" y2="25455"/>
                        <a14:foregroundMark x1="19906" y1="17273" x2="19906" y2="17273"/>
                        <a14:foregroundMark x1="22810" y1="29939" x2="22810" y2="29939"/>
                        <a14:foregroundMark x1="19625" y1="34364" x2="19625" y2="34364"/>
                        <a14:foregroundMark x1="19110" y1="36424" x2="19110" y2="36424"/>
                        <a14:foregroundMark x1="21452" y1="17758" x2="21452" y2="17758"/>
                        <a14:foregroundMark x1="31522" y1="50606" x2="31522" y2="50606"/>
                        <a14:foregroundMark x1="28993" y1="49394" x2="28993" y2="49394"/>
                        <a14:foregroundMark x1="90164" y1="52848" x2="90164" y2="52848"/>
                        <a14:foregroundMark x1="81030" y1="53697" x2="81030" y2="5369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8" t="13503" r="66783" b="24615"/>
          <a:stretch/>
        </p:blipFill>
        <p:spPr>
          <a:xfrm>
            <a:off x="1383322" y="1408421"/>
            <a:ext cx="3153507" cy="5120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9321" y1="16606" x2="49321" y2="16606"/>
                        <a14:foregroundMark x1="42295" y1="23152" x2="42295" y2="23152"/>
                        <a14:foregroundMark x1="41124" y1="32121" x2="41124" y2="32121"/>
                        <a14:foregroundMark x1="41124" y1="28485" x2="41124" y2="28485"/>
                        <a14:foregroundMark x1="47494" y1="25818" x2="47494" y2="25818"/>
                        <a14:foregroundMark x1="45199" y1="19818" x2="45199" y2="19818"/>
                        <a14:foregroundMark x1="47166" y1="17697" x2="47166" y2="17697"/>
                        <a14:foregroundMark x1="47728" y1="23333" x2="47728" y2="23333"/>
                        <a14:foregroundMark x1="47916" y1="21939" x2="47916" y2="21939"/>
                        <a14:foregroundMark x1="51054" y1="31030" x2="51054" y2="31030"/>
                        <a14:foregroundMark x1="48806" y1="31576" x2="48806" y2="31576"/>
                        <a14:foregroundMark x1="47073" y1="31030" x2="47073" y2="31030"/>
                        <a14:foregroundMark x1="46511" y1="29758" x2="46511" y2="29758"/>
                        <a14:foregroundMark x1="40141" y1="31697" x2="40141" y2="31697"/>
                        <a14:backgroundMark x1="23513" y1="21879" x2="23513" y2="21879"/>
                        <a14:backgroundMark x1="47728" y1="20909" x2="47728" y2="20909"/>
                        <a14:backgroundMark x1="45012" y1="30303" x2="45012" y2="30303"/>
                        <a14:backgroundMark x1="50960" y1="32727" x2="50960" y2="32727"/>
                        <a14:backgroundMark x1="47728" y1="29758" x2="47728" y2="29758"/>
                        <a14:backgroundMark x1="39391" y1="33697" x2="51803" y2="33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6" t="16172" r="48113" b="66178"/>
          <a:stretch/>
        </p:blipFill>
        <p:spPr>
          <a:xfrm>
            <a:off x="5230803" y="1465384"/>
            <a:ext cx="1359877" cy="14765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28759" y1="18606" x2="28759" y2="18606"/>
                        <a14:foregroundMark x1="28197" y1="16061" x2="28197" y2="16061"/>
                        <a14:foregroundMark x1="27026" y1="19455" x2="27026" y2="19455"/>
                        <a14:foregroundMark x1="22482" y1="16606" x2="22482" y2="16606"/>
                        <a14:foregroundMark x1="19438" y1="39333" x2="19438" y2="39333"/>
                        <a14:foregroundMark x1="17283" y1="38485" x2="17283" y2="38485"/>
                        <a14:foregroundMark x1="16300" y1="34848" x2="16300" y2="34848"/>
                        <a14:foregroundMark x1="18126" y1="36242" x2="18126" y2="36242"/>
                        <a14:foregroundMark x1="13817" y1="36545" x2="13817" y2="36545"/>
                        <a14:foregroundMark x1="9789" y1="27576" x2="9789" y2="27576"/>
                        <a14:foregroundMark x1="8712" y1="33152" x2="8712" y2="33152"/>
                        <a14:foregroundMark x1="14567" y1="24727" x2="14567" y2="24727"/>
                        <a14:foregroundMark x1="9696" y1="39030" x2="9696" y2="39030"/>
                        <a14:foregroundMark x1="11850" y1="25576" x2="11850" y2="25576"/>
                        <a14:foregroundMark x1="17377" y1="21697" x2="17377" y2="21697"/>
                        <a14:foregroundMark x1="9040" y1="18182" x2="9040" y2="18182"/>
                        <a14:foregroundMark x1="26698" y1="21273" x2="26698" y2="21273"/>
                        <a14:foregroundMark x1="17283" y1="45939" x2="17283" y2="45939"/>
                        <a14:foregroundMark x1="16534" y1="45091" x2="16534" y2="45091"/>
                        <a14:foregroundMark x1="17611" y1="45636" x2="17611" y2="45636"/>
                        <a14:foregroundMark x1="23653" y1="45515" x2="23653" y2="45515"/>
                        <a14:foregroundMark x1="31241" y1="50667" x2="31241" y2="50667"/>
                        <a14:foregroundMark x1="22248" y1="58667" x2="22248" y2="58667"/>
                        <a14:foregroundMark x1="17377" y1="53333" x2="17377" y2="53333"/>
                        <a14:foregroundMark x1="23560" y1="66121" x2="23560" y2="66121"/>
                        <a14:foregroundMark x1="28197" y1="74485" x2="28197" y2="74485"/>
                        <a14:backgroundMark x1="23513" y1="21879" x2="23513" y2="21879"/>
                        <a14:backgroundMark x1="33208" y1="12000" x2="33208" y2="21818"/>
                        <a14:backgroundMark x1="33724" y1="12848" x2="33536" y2="21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465" t="5929" r="66268" b="24273"/>
          <a:stretch/>
        </p:blipFill>
        <p:spPr>
          <a:xfrm>
            <a:off x="662353" y="689350"/>
            <a:ext cx="3908307" cy="58391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90351" y1="52364" x2="90351" y2="52364"/>
                        <a14:foregroundMark x1="84496" y1="45394" x2="84496" y2="45394"/>
                        <a14:foregroundMark x1="87775" y1="47030" x2="87775" y2="47030"/>
                        <a14:foregroundMark x1="81265" y1="53515" x2="81265" y2="53515"/>
                        <a14:foregroundMark x1="80281" y1="61939" x2="80281" y2="61939"/>
                        <a14:foregroundMark x1="89040" y1="58424" x2="89040" y2="58424"/>
                        <a14:foregroundMark x1="85714" y1="70061" x2="85714" y2="70061"/>
                        <a14:foregroundMark x1="83232" y1="67212" x2="83232" y2="67212"/>
                        <a14:foregroundMark x1="87963" y1="51939" x2="87963" y2="51939"/>
                        <a14:foregroundMark x1="91335" y1="62727" x2="91335" y2="62727"/>
                        <a14:backgroundMark x1="23513" y1="21879" x2="23513" y2="21879"/>
                        <a14:backgroundMark x1="74988" y1="44667" x2="74988" y2="44667"/>
                        <a14:backgroundMark x1="75316" y1="45091" x2="78220" y2="50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873" t="43351" r="5745" b="27916"/>
          <a:stretch/>
        </p:blipFill>
        <p:spPr>
          <a:xfrm>
            <a:off x="8927124" y="3880662"/>
            <a:ext cx="2098430" cy="2403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758" b="76727" l="2998" r="94005">
                        <a14:foregroundMark x1="12131" y1="18121" x2="22482" y2="19152"/>
                        <a14:foregroundMark x1="28244" y1="18364" x2="28244" y2="18364"/>
                        <a14:foregroundMark x1="33911" y1="18545" x2="38501" y2="12606"/>
                        <a14:foregroundMark x1="20234" y1="45636" x2="26464" y2="72545"/>
                        <a14:foregroundMark x1="27588" y1="73697" x2="27588" y2="73697"/>
                        <a14:foregroundMark x1="18782" y1="37273" x2="18782" y2="37273"/>
                        <a14:foregroundMark x1="15035" y1="41697" x2="15035" y2="41697"/>
                        <a14:foregroundMark x1="9649" y1="36606" x2="9649" y2="36606"/>
                        <a14:foregroundMark x1="57002" y1="54970" x2="57002" y2="54970"/>
                        <a14:foregroundMark x1="85340" y1="53394" x2="84778" y2="62970"/>
                        <a14:foregroundMark x1="85667" y1="46848" x2="89930" y2="49697"/>
                        <a14:foregroundMark x1="90867" y1="66121" x2="90867" y2="66121"/>
                        <a14:foregroundMark x1="7963" y1="19333" x2="7963" y2="19333"/>
                        <a14:foregroundMark x1="16956" y1="20485" x2="16956" y2="20485"/>
                        <a14:foregroundMark x1="14614" y1="21273" x2="14614" y2="21273"/>
                        <a14:foregroundMark x1="30726" y1="55758" x2="30726" y2="55758"/>
                        <a14:backgroundMark x1="57564" y1="34364" x2="57564" y2="34364"/>
                        <a14:backgroundMark x1="75831" y1="26788" x2="75831" y2="26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88" t="9805" r="56889" b="78325"/>
          <a:stretch/>
        </p:blipFill>
        <p:spPr>
          <a:xfrm>
            <a:off x="4214445" y="1052118"/>
            <a:ext cx="1324707" cy="99119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85" b="75879" l="5059" r="98548">
                        <a14:foregroundMark x1="11335" y1="18182" x2="19625" y2="19394"/>
                        <a14:foregroundMark x1="21077" y1="46061" x2="25995" y2="65939"/>
                        <a14:foregroundMark x1="40749" y1="34909" x2="55504" y2="43939"/>
                        <a14:foregroundMark x1="48852" y1="25091" x2="73630" y2="22970"/>
                        <a14:foregroundMark x1="32974" y1="20182" x2="39110" y2="14242"/>
                        <a14:foregroundMark x1="57330" y1="56364" x2="57330" y2="56364"/>
                        <a14:foregroundMark x1="84075" y1="63394" x2="84824" y2="52545"/>
                        <a14:foregroundMark x1="85948" y1="47394" x2="88899" y2="49212"/>
                        <a14:foregroundMark x1="90773" y1="66061" x2="90773" y2="66061"/>
                        <a14:foregroundMark x1="46792" y1="51818" x2="46792" y2="51818"/>
                        <a14:foregroundMark x1="48712" y1="58303" x2="48712" y2="58303"/>
                        <a14:foregroundMark x1="43653" y1="45394" x2="43653" y2="45394"/>
                        <a14:foregroundMark x1="41452" y1="45636" x2="41452" y2="45636"/>
                        <a14:foregroundMark x1="58454" y1="53091" x2="58454" y2="53091"/>
                        <a14:foregroundMark x1="38126" y1="36788" x2="38126" y2="36788"/>
                        <a14:foregroundMark x1="49930" y1="33697" x2="49930" y2="33697"/>
                        <a14:foregroundMark x1="53817" y1="39576" x2="53817" y2="39576"/>
                        <a14:foregroundMark x1="58033" y1="43758" x2="58033" y2="43758"/>
                        <a14:foregroundMark x1="40187" y1="45758" x2="40187" y2="45758"/>
                        <a14:foregroundMark x1="51756" y1="34667" x2="51756" y2="34667"/>
                        <a14:foregroundMark x1="56534" y1="54000" x2="56534" y2="54000"/>
                        <a14:foregroundMark x1="55222" y1="41576" x2="55222" y2="41576"/>
                        <a14:foregroundMark x1="57611" y1="42000" x2="57611" y2="42000"/>
                        <a14:foregroundMark x1="39672" y1="34000" x2="39672" y2="34000"/>
                        <a14:foregroundMark x1="41265" y1="33152" x2="41265" y2="33152"/>
                        <a14:foregroundMark x1="42342" y1="32485" x2="42342" y2="32485"/>
                        <a14:backgroundMark x1="23513" y1="21879" x2="23513" y2="21879"/>
                        <a14:backgroundMark x1="53068" y1="32788" x2="53068" y2="32788"/>
                        <a14:backgroundMark x1="57377" y1="35697" x2="57377" y2="35697"/>
                        <a14:backgroundMark x1="55316" y1="33333" x2="56206" y2="39515"/>
                        <a14:backgroundMark x1="60515" y1="35818" x2="60515" y2="35818"/>
                        <a14:backgroundMark x1="53396" y1="36182" x2="53396" y2="36182"/>
                        <a14:backgroundMark x1="46792" y1="33152" x2="46792" y2="33152"/>
                        <a14:backgroundMark x1="58829" y1="33333" x2="58829" y2="33333"/>
                        <a14:backgroundMark x1="59578" y1="31758" x2="59485" y2="32909"/>
                        <a14:backgroundMark x1="53630" y1="29818" x2="63794" y2="35697"/>
                        <a14:backgroundMark x1="50023" y1="32606" x2="50585" y2="32727"/>
                        <a14:backgroundMark x1="56347" y1="41333" x2="56347" y2="41333"/>
                        <a14:backgroundMark x1="54379" y1="39333" x2="54379" y2="39333"/>
                        <a14:backgroundMark x1="41077" y1="32182" x2="41077" y2="32182"/>
                        <a14:backgroundMark x1="40515" y1="32727" x2="40515" y2="32727"/>
                        <a14:backgroundMark x1="41593" y1="32061" x2="41593" y2="32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32000" r="39451" b="35623"/>
          <a:stretch/>
        </p:blipFill>
        <p:spPr>
          <a:xfrm>
            <a:off x="4718538" y="2875906"/>
            <a:ext cx="2684584" cy="2708571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57591" y="175926"/>
            <a:ext cx="1275677" cy="3077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ANTARKTIDA</a:t>
            </a:r>
            <a:endParaRPr lang="cs-CZ" sz="1400" b="1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66" t="20035" r="28833" b="28805"/>
          <a:stretch/>
        </p:blipFill>
        <p:spPr>
          <a:xfrm>
            <a:off x="5510203" y="5949566"/>
            <a:ext cx="2477378" cy="794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90742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85185E-6 L 0.4858 0.86829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84" y="4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728580" y="125419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ANTARKTIDA</a:t>
            </a:r>
            <a:endParaRPr lang="cs-CZ" sz="40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1148969" y="5855516"/>
            <a:ext cx="427838" cy="394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2023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70909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839795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608681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377567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146453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915339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684225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453114" y="5716146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8950328" y="1531469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R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122937" y="36159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N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16340" y="47936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387496" y="475002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81328" y="474035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3964904" y="4740348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3207664" y="4733147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R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777612" y="470017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T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735280" y="4730065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T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157973" y="4691272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D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908715" y="475002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N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648199" y="4691273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0548385" y="700601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D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116663" y="1322940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36" name="Ovál 35"/>
          <p:cNvSpPr/>
          <p:nvPr/>
        </p:nvSpPr>
        <p:spPr>
          <a:xfrm>
            <a:off x="7146025" y="5704369"/>
            <a:ext cx="383458" cy="36871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9191811" y="50218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975640" y="4726454"/>
            <a:ext cx="2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A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8315836" y="3007452"/>
            <a:ext cx="997609" cy="1200329"/>
            <a:chOff x="8315836" y="3007452"/>
            <a:chExt cx="997609" cy="1200329"/>
          </a:xfrm>
        </p:grpSpPr>
        <p:sp>
          <p:nvSpPr>
            <p:cNvPr id="23" name="TextovéPole 22"/>
            <p:cNvSpPr txBox="1"/>
            <p:nvPr/>
          </p:nvSpPr>
          <p:spPr>
            <a:xfrm>
              <a:off x="8315836" y="3007452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A</a:t>
              </a: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9000539" y="376946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66" t="20035" r="28833" b="28805"/>
          <a:stretch/>
        </p:blipFill>
        <p:spPr>
          <a:xfrm>
            <a:off x="442682" y="1123786"/>
            <a:ext cx="3853502" cy="2240865"/>
          </a:xfrm>
          <a:prstGeom prst="rect">
            <a:avLst/>
          </a:prstGeom>
        </p:spPr>
      </p:pic>
      <p:grpSp>
        <p:nvGrpSpPr>
          <p:cNvPr id="4" name="Skupina 3"/>
          <p:cNvGrpSpPr/>
          <p:nvPr/>
        </p:nvGrpSpPr>
        <p:grpSpPr>
          <a:xfrm>
            <a:off x="5154064" y="2025048"/>
            <a:ext cx="656786" cy="1200329"/>
            <a:chOff x="5154064" y="2025048"/>
            <a:chExt cx="656786" cy="1200329"/>
          </a:xfrm>
        </p:grpSpPr>
        <p:sp>
          <p:nvSpPr>
            <p:cNvPr id="30" name="TextovéPole 29"/>
            <p:cNvSpPr txBox="1"/>
            <p:nvPr/>
          </p:nvSpPr>
          <p:spPr>
            <a:xfrm>
              <a:off x="5154064" y="2025048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rgbClr val="00B050"/>
                  </a:solidFill>
                </a:rPr>
                <a:t>T</a:t>
              </a:r>
              <a:endParaRPr lang="cs-CZ" sz="7200" b="1" dirty="0">
                <a:solidFill>
                  <a:srgbClr val="00B05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497944" y="283477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412136" y="2834774"/>
            <a:ext cx="1004500" cy="1200329"/>
            <a:chOff x="6412136" y="2834774"/>
            <a:chExt cx="1004500" cy="1200329"/>
          </a:xfrm>
        </p:grpSpPr>
        <p:sp>
          <p:nvSpPr>
            <p:cNvPr id="22" name="TextovéPole 21"/>
            <p:cNvSpPr txBox="1"/>
            <p:nvPr/>
          </p:nvSpPr>
          <p:spPr>
            <a:xfrm>
              <a:off x="6412136" y="2834774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rgbClr val="00B050"/>
                  </a:solidFill>
                </a:rPr>
                <a:t>A</a:t>
              </a: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7103730" y="356264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0978945" y="2050289"/>
            <a:ext cx="610957" cy="1200329"/>
            <a:chOff x="10978945" y="2050289"/>
            <a:chExt cx="610957" cy="1200329"/>
          </a:xfrm>
        </p:grpSpPr>
        <p:sp>
          <p:nvSpPr>
            <p:cNvPr id="26" name="TextovéPole 25"/>
            <p:cNvSpPr txBox="1"/>
            <p:nvPr/>
          </p:nvSpPr>
          <p:spPr>
            <a:xfrm>
              <a:off x="10978945" y="2050289"/>
              <a:ext cx="2870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rgbClr val="00B050"/>
                  </a:solidFill>
                </a:rPr>
                <a:t>T</a:t>
              </a:r>
              <a:endParaRPr lang="cs-CZ" sz="7200" b="1" dirty="0">
                <a:solidFill>
                  <a:srgbClr val="00B050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1276996" y="282278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529767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5" grpId="0"/>
      <p:bldP spid="34" grpId="0"/>
      <p:bldP spid="33" grpId="0"/>
      <p:bldP spid="42" grpId="0"/>
      <p:bldP spid="43" grpId="0"/>
      <p:bldP spid="44" grpId="0"/>
      <p:bldP spid="45" grpId="0"/>
      <p:bldP spid="46" grpId="0"/>
      <p:bldP spid="49" grpId="0"/>
      <p:bldP spid="52" grpId="0"/>
      <p:bldP spid="57" grpId="0"/>
      <p:bldP spid="60" grpId="0"/>
      <p:bldP spid="35" grpId="0"/>
      <p:bldP spid="24" grpId="0"/>
      <p:bldP spid="38" grpId="0"/>
      <p:bldP spid="3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3995" y="1143762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paměť</a:t>
            </a:r>
            <a:r>
              <a:rPr lang="cs-CZ" sz="2800" dirty="0"/>
              <a:t/>
            </a:r>
            <a:br>
              <a:rPr lang="cs-CZ" sz="28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Učíme se, názvy  jednotlivých kontinentů.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budou vědět, jaké máme světadíly. Podpora </a:t>
            </a:r>
            <a:r>
              <a:rPr lang="cs-CZ" dirty="0" err="1" smtClean="0"/>
              <a:t>předčtenářské</a:t>
            </a:r>
            <a:r>
              <a:rPr lang="cs-CZ" dirty="0" smtClean="0"/>
              <a:t> dovednosti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lze použít jako doplněk při seznamování dětí se základními vědomostmi o naší planetě a jejích světadílech. </a:t>
            </a:r>
          </a:p>
          <a:p>
            <a:r>
              <a:rPr lang="cs-CZ" dirty="0" smtClean="0"/>
              <a:t>Na snímku číslo 2 hledáme na mapě světa </a:t>
            </a:r>
            <a:r>
              <a:rPr lang="cs-CZ" dirty="0" smtClean="0"/>
              <a:t>světadíl, na </a:t>
            </a:r>
            <a:r>
              <a:rPr lang="cs-CZ" dirty="0" smtClean="0"/>
              <a:t>kterém žijeme. Kliknutím na název v levém horním rohu se tento zařadí na správné místo</a:t>
            </a:r>
          </a:p>
          <a:p>
            <a:r>
              <a:rPr lang="cs-CZ" dirty="0" smtClean="0"/>
              <a:t>Na následujícím snímku se učíme skládat tento světadíl z písmenek</a:t>
            </a:r>
          </a:p>
          <a:p>
            <a:r>
              <a:rPr lang="cs-CZ" dirty="0" smtClean="0"/>
              <a:t>Totéž se opakuje na dalších snímcích.</a:t>
            </a:r>
          </a:p>
          <a:p>
            <a:r>
              <a:rPr lang="cs-CZ" dirty="0" smtClean="0"/>
              <a:t>Končíme světadílem, který není obydlený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 hledají </a:t>
            </a:r>
            <a:r>
              <a:rPr lang="cs-CZ" dirty="0" smtClean="0"/>
              <a:t>jednotlivé světadíly na globusu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Světadíly máme i </a:t>
            </a:r>
            <a:r>
              <a:rPr lang="cs-CZ" dirty="0" err="1" smtClean="0"/>
              <a:t>zalaminované</a:t>
            </a:r>
            <a:r>
              <a:rPr lang="cs-CZ" dirty="0" smtClean="0"/>
              <a:t> a děti se je snaží správně přiřadit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err="1" smtClean="0"/>
              <a:t>Zalaminovaná</a:t>
            </a:r>
            <a:r>
              <a:rPr lang="cs-CZ" dirty="0" smtClean="0"/>
              <a:t> jsou i písmenka – děti skládají na magnetickou tabulku dle vzoru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Záměrně se soustředit a udržet pozornost.</a:t>
            </a:r>
          </a:p>
          <a:p>
            <a:r>
              <a:rPr lang="cs-CZ" dirty="0" smtClean="0"/>
              <a:t>Prožívat radost ze zvládnutého a poznaného.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Napodobit některá písmena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492</Words>
  <Application>Microsoft Office PowerPoint</Application>
  <PresentationFormat>Vlastní</PresentationFormat>
  <Paragraphs>221</Paragraphs>
  <Slides>22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Skládáme svět z písmenek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Zdroje</vt:lpstr>
      <vt:lpstr>Metodický pokyn Integrovaný blok: Jazyk a řeč paměť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2015-06-18T11:18:07Z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