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3"/>
  </p:notesMasterIdLst>
  <p:handoutMasterIdLst>
    <p:handoutMasterId r:id="rId24"/>
  </p:handoutMasterIdLst>
  <p:sldIdLst>
    <p:sldId id="272" r:id="rId3"/>
    <p:sldId id="284" r:id="rId4"/>
    <p:sldId id="286" r:id="rId5"/>
    <p:sldId id="287" r:id="rId6"/>
    <p:sldId id="288" r:id="rId7"/>
    <p:sldId id="289" r:id="rId8"/>
    <p:sldId id="290" r:id="rId9"/>
    <p:sldId id="291" r:id="rId10"/>
    <p:sldId id="292" r:id="rId11"/>
    <p:sldId id="293" r:id="rId12"/>
    <p:sldId id="294" r:id="rId13"/>
    <p:sldId id="295" r:id="rId14"/>
    <p:sldId id="296" r:id="rId15"/>
    <p:sldId id="275" r:id="rId16"/>
    <p:sldId id="276" r:id="rId17"/>
    <p:sldId id="277" r:id="rId18"/>
    <p:sldId id="278" r:id="rId19"/>
    <p:sldId id="279" r:id="rId20"/>
    <p:sldId id="280" r:id="rId21"/>
    <p:sldId id="281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9E4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notesMaster" Target="notesMasters/notesMaster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18.6.2015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18.6.2015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13153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40825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593793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40855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52092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04101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4.jpeg"/><Relationship Id="rId7" Type="http://schemas.microsoft.com/office/2007/relationships/hdphoto" Target="../media/hdphoto2.wdp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microsoft.com/office/2007/relationships/hdphoto" Target="../media/hdphoto1.wdp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microsoft.com/office/2007/relationships/hdphoto" Target="../media/hdphoto2.wdp"/><Relationship Id="rId7" Type="http://schemas.openxmlformats.org/officeDocument/2006/relationships/image" Target="../media/image10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Relationship Id="rId9" Type="http://schemas.openxmlformats.org/officeDocument/2006/relationships/comments" Target="../comments/commen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4.jpeg"/><Relationship Id="rId7" Type="http://schemas.microsoft.com/office/2007/relationships/hdphoto" Target="../media/hdphoto2.wdp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microsoft.com/office/2007/relationships/hdphoto" Target="../media/hdphoto1.wdp"/><Relationship Id="rId10" Type="http://schemas.openxmlformats.org/officeDocument/2006/relationships/image" Target="../media/image9.png"/><Relationship Id="rId4" Type="http://schemas.openxmlformats.org/officeDocument/2006/relationships/image" Target="../media/image5.png"/><Relationship Id="rId9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microsoft.com/office/2007/relationships/hdphoto" Target="../media/hdphoto2.wdp"/><Relationship Id="rId7" Type="http://schemas.openxmlformats.org/officeDocument/2006/relationships/image" Target="../media/image10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Relationship Id="rId9" Type="http://schemas.openxmlformats.org/officeDocument/2006/relationships/comments" Target="../comments/commen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4.jpeg"/><Relationship Id="rId7" Type="http://schemas.microsoft.com/office/2007/relationships/hdphoto" Target="../media/hdphoto2.wdp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microsoft.com/office/2007/relationships/hdphoto" Target="../media/hdphoto1.wdp"/><Relationship Id="rId4" Type="http://schemas.openxmlformats.org/officeDocument/2006/relationships/image" Target="../media/image5.png"/><Relationship Id="rId9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microsoft.com/office/2007/relationships/hdphoto" Target="../media/hdphoto2.wdp"/><Relationship Id="rId7" Type="http://schemas.openxmlformats.org/officeDocument/2006/relationships/image" Target="../media/image10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Relationship Id="rId9" Type="http://schemas.openxmlformats.org/officeDocument/2006/relationships/comments" Target="../comments/comment3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4.jpeg"/><Relationship Id="rId7" Type="http://schemas.microsoft.com/office/2007/relationships/hdphoto" Target="../media/hdphoto2.wdp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microsoft.com/office/2007/relationships/hdphoto" Target="../media/hdphoto1.wdp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microsoft.com/office/2007/relationships/hdphoto" Target="../media/hdphoto2.wdp"/><Relationship Id="rId7" Type="http://schemas.openxmlformats.org/officeDocument/2006/relationships/image" Target="../media/image10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Relationship Id="rId9" Type="http://schemas.openxmlformats.org/officeDocument/2006/relationships/comments" Target="../comments/comment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4.jpeg"/><Relationship Id="rId7" Type="http://schemas.microsoft.com/office/2007/relationships/hdphoto" Target="../media/hdphoto2.wdp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microsoft.com/office/2007/relationships/hdphoto" Target="../media/hdphoto1.wdp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microsoft.com/office/2007/relationships/hdphoto" Target="../media/hdphoto2.wdp"/><Relationship Id="rId7" Type="http://schemas.openxmlformats.org/officeDocument/2006/relationships/image" Target="../media/image10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Relationship Id="rId9" Type="http://schemas.openxmlformats.org/officeDocument/2006/relationships/comments" Target="../comments/commen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microsoft.com/office/2007/relationships/hdphoto" Target="../media/hdphoto2.wdp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microsoft.com/office/2007/relationships/hdphoto" Target="../media/hdphoto1.wdp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microsoft.com/office/2007/relationships/hdphoto" Target="../media/hdphoto2.wdp"/><Relationship Id="rId7" Type="http://schemas.openxmlformats.org/officeDocument/2006/relationships/image" Target="../media/image10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Relationship Id="rId9" Type="http://schemas.openxmlformats.org/officeDocument/2006/relationships/comments" Target="../comments/commen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Má práce v lese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err="1" smtClean="0"/>
              <a:t>Předmatematické</a:t>
            </a:r>
            <a:r>
              <a:rPr lang="cs-CZ" sz="2400" b="0" i="0" dirty="0" smtClean="0"/>
              <a:t> dovednosti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9" name="Skupina 58"/>
          <p:cNvGrpSpPr/>
          <p:nvPr/>
        </p:nvGrpSpPr>
        <p:grpSpPr>
          <a:xfrm>
            <a:off x="0" y="-52055"/>
            <a:ext cx="12192000" cy="7070035"/>
            <a:chOff x="0" y="-52055"/>
            <a:chExt cx="8897227" cy="7070035"/>
          </a:xfrm>
        </p:grpSpPr>
        <p:pic>
          <p:nvPicPr>
            <p:cNvPr id="60" name="Obrázek 59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r="3333"/>
            <a:stretch/>
          </p:blipFill>
          <p:spPr>
            <a:xfrm>
              <a:off x="0" y="5600"/>
              <a:ext cx="8839200" cy="6858000"/>
            </a:xfrm>
            <a:prstGeom prst="rect">
              <a:avLst/>
            </a:prstGeom>
          </p:spPr>
        </p:pic>
        <p:grpSp>
          <p:nvGrpSpPr>
            <p:cNvPr id="61" name="Skupina 60"/>
            <p:cNvGrpSpPr/>
            <p:nvPr/>
          </p:nvGrpSpPr>
          <p:grpSpPr>
            <a:xfrm>
              <a:off x="3141746" y="-52055"/>
              <a:ext cx="5755481" cy="7070035"/>
              <a:chOff x="3040223" y="-32323"/>
              <a:chExt cx="5755481" cy="7070035"/>
            </a:xfrm>
          </p:grpSpPr>
          <p:pic>
            <p:nvPicPr>
              <p:cNvPr id="63" name="Obrázek 62"/>
              <p:cNvPicPr>
                <a:picLocks noChangeAspect="1"/>
              </p:cNvPicPr>
              <p:nvPr/>
            </p:nvPicPr>
            <p:blipFill rotWithShape="1">
              <a:blip r:embed="rId3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 l="56629" r="27033"/>
              <a:stretch/>
            </p:blipFill>
            <p:spPr>
              <a:xfrm>
                <a:off x="3040223" y="179712"/>
                <a:ext cx="2293945" cy="6858000"/>
              </a:xfrm>
              <a:prstGeom prst="rect">
                <a:avLst/>
              </a:prstGeom>
              <a:effectLst>
                <a:softEdge rad="317500"/>
              </a:effectLst>
            </p:spPr>
          </p:pic>
          <p:pic>
            <p:nvPicPr>
              <p:cNvPr id="64" name="Obrázek 63"/>
              <p:cNvPicPr>
                <a:picLocks noChangeAspect="1"/>
              </p:cNvPicPr>
              <p:nvPr/>
            </p:nvPicPr>
            <p:blipFill rotWithShape="1">
              <a:blip r:embed="rId3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 l="56629" r="27033"/>
              <a:stretch/>
            </p:blipFill>
            <p:spPr>
              <a:xfrm>
                <a:off x="6501759" y="-32323"/>
                <a:ext cx="2293945" cy="6858000"/>
              </a:xfrm>
              <a:prstGeom prst="rect">
                <a:avLst/>
              </a:prstGeom>
              <a:effectLst>
                <a:softEdge rad="63500"/>
              </a:effectLst>
            </p:spPr>
          </p:pic>
          <p:pic>
            <p:nvPicPr>
              <p:cNvPr id="65" name="Obrázek 64"/>
              <p:cNvPicPr>
                <a:picLocks noChangeAspect="1"/>
              </p:cNvPicPr>
              <p:nvPr/>
            </p:nvPicPr>
            <p:blipFill rotWithShape="1">
              <a:blip r:embed="rId3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 l="21549" t="68298" r="54780"/>
              <a:stretch/>
            </p:blipFill>
            <p:spPr>
              <a:xfrm>
                <a:off x="3403108" y="4690977"/>
                <a:ext cx="2164436" cy="2174164"/>
              </a:xfrm>
              <a:prstGeom prst="rect">
                <a:avLst/>
              </a:prstGeom>
              <a:effectLst>
                <a:softEdge rad="317500"/>
              </a:effectLst>
            </p:spPr>
          </p:pic>
        </p:grpSp>
        <p:pic>
          <p:nvPicPr>
            <p:cNvPr id="62" name="Obrázek 61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1549" t="68298" r="54780"/>
            <a:stretch/>
          </p:blipFill>
          <p:spPr>
            <a:xfrm>
              <a:off x="5925039" y="4631781"/>
              <a:ext cx="2164436" cy="2174164"/>
            </a:xfrm>
            <a:prstGeom prst="rect">
              <a:avLst/>
            </a:prstGeom>
            <a:effectLst>
              <a:softEdge rad="317500"/>
            </a:effectLst>
          </p:spPr>
        </p:pic>
      </p:grpSp>
      <p:sp>
        <p:nvSpPr>
          <p:cNvPr id="43" name="Šikmý pruh 42"/>
          <p:cNvSpPr/>
          <p:nvPr/>
        </p:nvSpPr>
        <p:spPr>
          <a:xfrm rot="8097630">
            <a:off x="2400305" y="4756425"/>
            <a:ext cx="750791" cy="186692"/>
          </a:xfrm>
          <a:prstGeom prst="diagStripe">
            <a:avLst/>
          </a:prstGeom>
          <a:solidFill>
            <a:srgbClr val="002060"/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67" name="Skupina 66"/>
          <p:cNvGrpSpPr/>
          <p:nvPr/>
        </p:nvGrpSpPr>
        <p:grpSpPr>
          <a:xfrm>
            <a:off x="1889020" y="3579028"/>
            <a:ext cx="3580399" cy="3301674"/>
            <a:chOff x="1889020" y="3579028"/>
            <a:chExt cx="3580399" cy="3301674"/>
          </a:xfrm>
        </p:grpSpPr>
        <p:pic>
          <p:nvPicPr>
            <p:cNvPr id="6" name="Obrázek 5"/>
            <p:cNvPicPr>
              <a:picLocks noChangeAspect="1"/>
            </p:cNvPicPr>
            <p:nvPr/>
          </p:nvPicPr>
          <p:blipFill rotWithShape="1">
            <a:blip r:embed="rId4" cstate="email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0" b="100000" l="0" r="100000">
                          <a14:foregroundMark x1="62448" y1="64747" x2="62448" y2="92603"/>
                          <a14:foregroundMark x1="51076" y1="60560" x2="47735" y2="84703"/>
                          <a14:foregroundMark x1="24510" y1="64747" x2="24510" y2="77746"/>
                          <a14:foregroundMark x1="14070" y1="61945" x2="21683" y2="74945"/>
                          <a14:backgroundMark x1="4074" y1="25362" x2="62222" y2="0"/>
                        </a14:backgroundRemoval>
                      </a14:imgEffect>
                      <a14:imgEffect>
                        <a14:saturation sat="400000"/>
                      </a14:imgEffect>
                      <a14:imgEffect>
                        <a14:brightnessContrast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rcRect/>
            <a:stretch/>
          </p:blipFill>
          <p:spPr>
            <a:xfrm flipH="1">
              <a:off x="1889020" y="3579028"/>
              <a:ext cx="2893607" cy="2953735"/>
            </a:xfrm>
            <a:prstGeom prst="rect">
              <a:avLst/>
            </a:prstGeom>
          </p:spPr>
        </p:pic>
        <p:sp>
          <p:nvSpPr>
            <p:cNvPr id="2" name="Válec 1"/>
            <p:cNvSpPr/>
            <p:nvPr/>
          </p:nvSpPr>
          <p:spPr>
            <a:xfrm rot="19578165">
              <a:off x="4890144" y="5122475"/>
              <a:ext cx="171692" cy="1326524"/>
            </a:xfrm>
            <a:prstGeom prst="can">
              <a:avLst/>
            </a:prstGeom>
            <a:solidFill>
              <a:schemeClr val="bg2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 rotWithShape="1">
            <a:blip r:embed="rId4" cstate="email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0" b="100000" l="0" r="100000">
                          <a14:foregroundMark x1="62448" y1="64747" x2="62448" y2="92603"/>
                          <a14:foregroundMark x1="51076" y1="60560" x2="47735" y2="84703"/>
                          <a14:foregroundMark x1="24510" y1="64747" x2="24510" y2="77746"/>
                          <a14:foregroundMark x1="14070" y1="61945" x2="21683" y2="74945"/>
                          <a14:backgroundMark x1="4074" y1="25362" x2="62222" y2="0"/>
                        </a14:backgroundRemoval>
                      </a14:imgEffect>
                      <a14:imgEffect>
                        <a14:saturation sat="400000"/>
                      </a14:imgEffect>
                      <a14:imgEffect>
                        <a14:brightnessContrast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rcRect/>
            <a:stretch/>
          </p:blipFill>
          <p:spPr>
            <a:xfrm flipH="1">
              <a:off x="2144874" y="3966160"/>
              <a:ext cx="2855212" cy="2914542"/>
            </a:xfrm>
            <a:prstGeom prst="rect">
              <a:avLst/>
            </a:prstGeom>
          </p:spPr>
        </p:pic>
        <p:grpSp>
          <p:nvGrpSpPr>
            <p:cNvPr id="31" name="Skupina 30"/>
            <p:cNvGrpSpPr/>
            <p:nvPr/>
          </p:nvGrpSpPr>
          <p:grpSpPr>
            <a:xfrm rot="18444203">
              <a:off x="3465035" y="4228871"/>
              <a:ext cx="698699" cy="2298563"/>
              <a:chOff x="6037298" y="1005193"/>
              <a:chExt cx="1039422" cy="983195"/>
            </a:xfrm>
          </p:grpSpPr>
          <p:sp>
            <p:nvSpPr>
              <p:cNvPr id="3" name="Ovál 2"/>
              <p:cNvSpPr/>
              <p:nvPr/>
            </p:nvSpPr>
            <p:spPr>
              <a:xfrm>
                <a:off x="6127562" y="1098551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" name="Ovál 7"/>
              <p:cNvSpPr/>
              <p:nvPr/>
            </p:nvSpPr>
            <p:spPr>
              <a:xfrm>
                <a:off x="6037298" y="1005193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Ovál 8"/>
              <p:cNvSpPr/>
              <p:nvPr/>
            </p:nvSpPr>
            <p:spPr>
              <a:xfrm>
                <a:off x="6204313" y="1168437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Ovál 9"/>
              <p:cNvSpPr/>
              <p:nvPr/>
            </p:nvSpPr>
            <p:spPr>
              <a:xfrm>
                <a:off x="6334147" y="1261795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" name="Ovál 10"/>
              <p:cNvSpPr/>
              <p:nvPr/>
            </p:nvSpPr>
            <p:spPr>
              <a:xfrm>
                <a:off x="6463981" y="1356248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" name="Ovál 11"/>
              <p:cNvSpPr/>
              <p:nvPr/>
            </p:nvSpPr>
            <p:spPr>
              <a:xfrm>
                <a:off x="6531402" y="1437870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" name="Ovál 12"/>
              <p:cNvSpPr/>
              <p:nvPr/>
            </p:nvSpPr>
            <p:spPr>
              <a:xfrm>
                <a:off x="6651716" y="1549885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" name="Ovál 13"/>
              <p:cNvSpPr/>
              <p:nvPr/>
            </p:nvSpPr>
            <p:spPr>
              <a:xfrm>
                <a:off x="6722550" y="1661900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Ovál 14"/>
              <p:cNvSpPr/>
              <p:nvPr/>
            </p:nvSpPr>
            <p:spPr>
              <a:xfrm>
                <a:off x="6844678" y="1743522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Ovál 15"/>
              <p:cNvSpPr/>
              <p:nvPr/>
            </p:nvSpPr>
            <p:spPr>
              <a:xfrm>
                <a:off x="6935052" y="1825144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44" name="Šikmý pruh 43"/>
            <p:cNvSpPr/>
            <p:nvPr/>
          </p:nvSpPr>
          <p:spPr>
            <a:xfrm rot="2037785">
              <a:off x="2281554" y="4919355"/>
              <a:ext cx="607411" cy="187155"/>
            </a:xfrm>
            <a:prstGeom prst="diagStripe">
              <a:avLst/>
            </a:prstGeom>
            <a:solidFill>
              <a:srgbClr val="002060"/>
            </a:solidFill>
            <a:ln>
              <a:solidFill>
                <a:schemeClr val="bg2">
                  <a:lumMod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5" name="Šikmý pruh 44"/>
            <p:cNvSpPr/>
            <p:nvPr/>
          </p:nvSpPr>
          <p:spPr>
            <a:xfrm rot="3351507">
              <a:off x="2085894" y="4588707"/>
              <a:ext cx="138500" cy="114975"/>
            </a:xfrm>
            <a:prstGeom prst="diagStripe">
              <a:avLst/>
            </a:prstGeom>
            <a:solidFill>
              <a:srgbClr val="002060"/>
            </a:solidFill>
            <a:ln>
              <a:solidFill>
                <a:schemeClr val="bg2">
                  <a:lumMod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grpSp>
          <p:nvGrpSpPr>
            <p:cNvPr id="46" name="Skupina 45"/>
            <p:cNvGrpSpPr/>
            <p:nvPr/>
          </p:nvGrpSpPr>
          <p:grpSpPr>
            <a:xfrm rot="18392860">
              <a:off x="5045311" y="5440589"/>
              <a:ext cx="332969" cy="515246"/>
              <a:chOff x="6037298" y="1005193"/>
              <a:chExt cx="1039422" cy="983195"/>
            </a:xfrm>
          </p:grpSpPr>
          <p:sp>
            <p:nvSpPr>
              <p:cNvPr id="47" name="Ovál 46"/>
              <p:cNvSpPr/>
              <p:nvPr/>
            </p:nvSpPr>
            <p:spPr>
              <a:xfrm>
                <a:off x="6127562" y="1098551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8" name="Ovál 47"/>
              <p:cNvSpPr/>
              <p:nvPr/>
            </p:nvSpPr>
            <p:spPr>
              <a:xfrm>
                <a:off x="6037298" y="1005193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9" name="Ovál 48"/>
              <p:cNvSpPr/>
              <p:nvPr/>
            </p:nvSpPr>
            <p:spPr>
              <a:xfrm>
                <a:off x="6204313" y="1168437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0" name="Ovál 49"/>
              <p:cNvSpPr/>
              <p:nvPr/>
            </p:nvSpPr>
            <p:spPr>
              <a:xfrm>
                <a:off x="6334147" y="1261795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1" name="Ovál 50"/>
              <p:cNvSpPr/>
              <p:nvPr/>
            </p:nvSpPr>
            <p:spPr>
              <a:xfrm>
                <a:off x="6463981" y="1356248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2" name="Ovál 51"/>
              <p:cNvSpPr/>
              <p:nvPr/>
            </p:nvSpPr>
            <p:spPr>
              <a:xfrm>
                <a:off x="6531402" y="1437870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3" name="Ovál 52"/>
              <p:cNvSpPr/>
              <p:nvPr/>
            </p:nvSpPr>
            <p:spPr>
              <a:xfrm>
                <a:off x="6651716" y="1549885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4" name="Ovál 53"/>
              <p:cNvSpPr/>
              <p:nvPr/>
            </p:nvSpPr>
            <p:spPr>
              <a:xfrm>
                <a:off x="6722550" y="1661900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5" name="Ovál 54"/>
              <p:cNvSpPr/>
              <p:nvPr/>
            </p:nvSpPr>
            <p:spPr>
              <a:xfrm>
                <a:off x="6844678" y="1743522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6" name="Ovál 55"/>
              <p:cNvSpPr/>
              <p:nvPr/>
            </p:nvSpPr>
            <p:spPr>
              <a:xfrm>
                <a:off x="6935052" y="1825144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pic>
        <p:nvPicPr>
          <p:cNvPr id="57" name="Obrázek 56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364" b="34667" l="11773" r="942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333" t="9841" r="7541" b="65500"/>
          <a:stretch/>
        </p:blipFill>
        <p:spPr>
          <a:xfrm>
            <a:off x="5207823" y="4883749"/>
            <a:ext cx="5121164" cy="1167471"/>
          </a:xfrm>
          <a:prstGeom prst="rect">
            <a:avLst/>
          </a:prstGeom>
        </p:spPr>
      </p:pic>
      <p:pic>
        <p:nvPicPr>
          <p:cNvPr id="58" name="Obrázek 57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30970" b="55394" l="11955" r="929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084" t="31158" r="6917" b="44372"/>
          <a:stretch/>
        </p:blipFill>
        <p:spPr>
          <a:xfrm>
            <a:off x="5374986" y="5378153"/>
            <a:ext cx="5176400" cy="1183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993420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41073" y="495067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364" b="34667" l="11773" r="942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333" t="9841" r="7541" b="65500"/>
          <a:stretch/>
        </p:blipFill>
        <p:spPr>
          <a:xfrm>
            <a:off x="116071" y="3623310"/>
            <a:ext cx="7418070" cy="169109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0970" b="55394" l="11955" r="929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084" t="31158" r="6917" b="44372"/>
          <a:stretch/>
        </p:blipFill>
        <p:spPr>
          <a:xfrm>
            <a:off x="-9659" y="5078359"/>
            <a:ext cx="7498080" cy="17145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57273" b="72182" l="13091" r="6922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208" t="57496" r="29792" b="27677"/>
          <a:stretch/>
        </p:blipFill>
        <p:spPr>
          <a:xfrm>
            <a:off x="589313" y="806322"/>
            <a:ext cx="5303520" cy="10287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68364" b="83394" l="11273" r="68773">
                        <a14:backgroundMark x1="25273" y1="71091" x2="36773" y2="69939"/>
                        <a14:backgroundMark x1="49045" y1="80909" x2="41773" y2="815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417" t="68600" r="30583" b="16466"/>
          <a:stretch/>
        </p:blipFill>
        <p:spPr>
          <a:xfrm>
            <a:off x="463583" y="1629282"/>
            <a:ext cx="5486400" cy="104013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80485" b="95273" l="10682" r="682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417" t="78944" r="31083" b="4389"/>
          <a:stretch/>
        </p:blipFill>
        <p:spPr>
          <a:xfrm>
            <a:off x="577883" y="2383662"/>
            <a:ext cx="5349240" cy="1143000"/>
          </a:xfrm>
          <a:prstGeom prst="rect">
            <a:avLst/>
          </a:prstGeom>
        </p:spPr>
      </p:pic>
      <p:pic>
        <p:nvPicPr>
          <p:cNvPr id="11" name="Obrázek 10" descr="Výřez obrazovky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21975" y="0"/>
            <a:ext cx="3570025" cy="1970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683711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9" name="Skupina 58"/>
          <p:cNvGrpSpPr/>
          <p:nvPr/>
        </p:nvGrpSpPr>
        <p:grpSpPr>
          <a:xfrm>
            <a:off x="92765" y="-177304"/>
            <a:ext cx="12192000" cy="7070035"/>
            <a:chOff x="0" y="-52055"/>
            <a:chExt cx="8897227" cy="7070035"/>
          </a:xfrm>
        </p:grpSpPr>
        <p:pic>
          <p:nvPicPr>
            <p:cNvPr id="60" name="Obrázek 59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r="3333"/>
            <a:stretch/>
          </p:blipFill>
          <p:spPr>
            <a:xfrm>
              <a:off x="0" y="5600"/>
              <a:ext cx="8839200" cy="6858000"/>
            </a:xfrm>
            <a:prstGeom prst="rect">
              <a:avLst/>
            </a:prstGeom>
          </p:spPr>
        </p:pic>
        <p:grpSp>
          <p:nvGrpSpPr>
            <p:cNvPr id="61" name="Skupina 60"/>
            <p:cNvGrpSpPr/>
            <p:nvPr/>
          </p:nvGrpSpPr>
          <p:grpSpPr>
            <a:xfrm>
              <a:off x="3141746" y="-52055"/>
              <a:ext cx="5755481" cy="7070035"/>
              <a:chOff x="3040223" y="-32323"/>
              <a:chExt cx="5755481" cy="7070035"/>
            </a:xfrm>
          </p:grpSpPr>
          <p:pic>
            <p:nvPicPr>
              <p:cNvPr id="63" name="Obrázek 62"/>
              <p:cNvPicPr>
                <a:picLocks noChangeAspect="1"/>
              </p:cNvPicPr>
              <p:nvPr/>
            </p:nvPicPr>
            <p:blipFill rotWithShape="1">
              <a:blip r:embed="rId3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 l="56629" r="27033"/>
              <a:stretch/>
            </p:blipFill>
            <p:spPr>
              <a:xfrm>
                <a:off x="3040223" y="179712"/>
                <a:ext cx="2293945" cy="6858000"/>
              </a:xfrm>
              <a:prstGeom prst="rect">
                <a:avLst/>
              </a:prstGeom>
              <a:effectLst>
                <a:softEdge rad="317500"/>
              </a:effectLst>
            </p:spPr>
          </p:pic>
          <p:pic>
            <p:nvPicPr>
              <p:cNvPr id="64" name="Obrázek 63"/>
              <p:cNvPicPr>
                <a:picLocks noChangeAspect="1"/>
              </p:cNvPicPr>
              <p:nvPr/>
            </p:nvPicPr>
            <p:blipFill rotWithShape="1">
              <a:blip r:embed="rId3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 l="56629" r="27033"/>
              <a:stretch/>
            </p:blipFill>
            <p:spPr>
              <a:xfrm>
                <a:off x="6501759" y="-32323"/>
                <a:ext cx="2293945" cy="6858000"/>
              </a:xfrm>
              <a:prstGeom prst="rect">
                <a:avLst/>
              </a:prstGeom>
              <a:effectLst>
                <a:softEdge rad="63500"/>
              </a:effectLst>
            </p:spPr>
          </p:pic>
          <p:pic>
            <p:nvPicPr>
              <p:cNvPr id="65" name="Obrázek 64"/>
              <p:cNvPicPr>
                <a:picLocks noChangeAspect="1"/>
              </p:cNvPicPr>
              <p:nvPr/>
            </p:nvPicPr>
            <p:blipFill rotWithShape="1">
              <a:blip r:embed="rId3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 l="21549" t="68298" r="54780"/>
              <a:stretch/>
            </p:blipFill>
            <p:spPr>
              <a:xfrm>
                <a:off x="3403108" y="4690977"/>
                <a:ext cx="2164436" cy="2174164"/>
              </a:xfrm>
              <a:prstGeom prst="rect">
                <a:avLst/>
              </a:prstGeom>
              <a:effectLst>
                <a:softEdge rad="317500"/>
              </a:effectLst>
            </p:spPr>
          </p:pic>
        </p:grpSp>
        <p:pic>
          <p:nvPicPr>
            <p:cNvPr id="62" name="Obrázek 61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1549" t="68298" r="54780"/>
            <a:stretch/>
          </p:blipFill>
          <p:spPr>
            <a:xfrm>
              <a:off x="5925039" y="4631781"/>
              <a:ext cx="2164436" cy="2174164"/>
            </a:xfrm>
            <a:prstGeom prst="rect">
              <a:avLst/>
            </a:prstGeom>
            <a:effectLst>
              <a:softEdge rad="317500"/>
            </a:effectLst>
          </p:spPr>
        </p:pic>
      </p:grpSp>
      <p:sp>
        <p:nvSpPr>
          <p:cNvPr id="43" name="Šikmý pruh 42"/>
          <p:cNvSpPr/>
          <p:nvPr/>
        </p:nvSpPr>
        <p:spPr>
          <a:xfrm rot="8097630">
            <a:off x="2400305" y="4756425"/>
            <a:ext cx="750791" cy="186692"/>
          </a:xfrm>
          <a:prstGeom prst="diagStripe">
            <a:avLst/>
          </a:prstGeom>
          <a:solidFill>
            <a:srgbClr val="002060"/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67" name="Skupina 66"/>
          <p:cNvGrpSpPr/>
          <p:nvPr/>
        </p:nvGrpSpPr>
        <p:grpSpPr>
          <a:xfrm>
            <a:off x="1889020" y="3579028"/>
            <a:ext cx="3580399" cy="3301674"/>
            <a:chOff x="1889020" y="3579028"/>
            <a:chExt cx="3580399" cy="3301674"/>
          </a:xfrm>
        </p:grpSpPr>
        <p:pic>
          <p:nvPicPr>
            <p:cNvPr id="6" name="Obrázek 5"/>
            <p:cNvPicPr>
              <a:picLocks noChangeAspect="1"/>
            </p:cNvPicPr>
            <p:nvPr/>
          </p:nvPicPr>
          <p:blipFill rotWithShape="1">
            <a:blip r:embed="rId4" cstate="email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0" b="100000" l="0" r="100000">
                          <a14:foregroundMark x1="62448" y1="64747" x2="62448" y2="92603"/>
                          <a14:foregroundMark x1="51076" y1="60560" x2="47735" y2="84703"/>
                          <a14:foregroundMark x1="24510" y1="64747" x2="24510" y2="77746"/>
                          <a14:foregroundMark x1="14070" y1="61945" x2="21683" y2="74945"/>
                          <a14:backgroundMark x1="4074" y1="25362" x2="62222" y2="0"/>
                        </a14:backgroundRemoval>
                      </a14:imgEffect>
                      <a14:imgEffect>
                        <a14:saturation sat="400000"/>
                      </a14:imgEffect>
                      <a14:imgEffect>
                        <a14:brightnessContrast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rcRect/>
            <a:stretch/>
          </p:blipFill>
          <p:spPr>
            <a:xfrm flipH="1">
              <a:off x="1889020" y="3579028"/>
              <a:ext cx="2893607" cy="2953735"/>
            </a:xfrm>
            <a:prstGeom prst="rect">
              <a:avLst/>
            </a:prstGeom>
          </p:spPr>
        </p:pic>
        <p:sp>
          <p:nvSpPr>
            <p:cNvPr id="2" name="Válec 1"/>
            <p:cNvSpPr/>
            <p:nvPr/>
          </p:nvSpPr>
          <p:spPr>
            <a:xfrm rot="19578165">
              <a:off x="4890144" y="5122475"/>
              <a:ext cx="171692" cy="1326524"/>
            </a:xfrm>
            <a:prstGeom prst="can">
              <a:avLst/>
            </a:prstGeom>
            <a:solidFill>
              <a:schemeClr val="bg2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 rotWithShape="1">
            <a:blip r:embed="rId4" cstate="email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0" b="100000" l="0" r="100000">
                          <a14:foregroundMark x1="62448" y1="64747" x2="62448" y2="92603"/>
                          <a14:foregroundMark x1="51076" y1="60560" x2="47735" y2="84703"/>
                          <a14:foregroundMark x1="24510" y1="64747" x2="24510" y2="77746"/>
                          <a14:foregroundMark x1="14070" y1="61945" x2="21683" y2="74945"/>
                          <a14:backgroundMark x1="4074" y1="25362" x2="62222" y2="0"/>
                        </a14:backgroundRemoval>
                      </a14:imgEffect>
                      <a14:imgEffect>
                        <a14:saturation sat="400000"/>
                      </a14:imgEffect>
                      <a14:imgEffect>
                        <a14:brightnessContrast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rcRect/>
            <a:stretch/>
          </p:blipFill>
          <p:spPr>
            <a:xfrm flipH="1">
              <a:off x="2144874" y="3966160"/>
              <a:ext cx="2855212" cy="2914542"/>
            </a:xfrm>
            <a:prstGeom prst="rect">
              <a:avLst/>
            </a:prstGeom>
          </p:spPr>
        </p:pic>
        <p:grpSp>
          <p:nvGrpSpPr>
            <p:cNvPr id="31" name="Skupina 30"/>
            <p:cNvGrpSpPr/>
            <p:nvPr/>
          </p:nvGrpSpPr>
          <p:grpSpPr>
            <a:xfrm rot="18444203">
              <a:off x="3465035" y="4228871"/>
              <a:ext cx="698699" cy="2298563"/>
              <a:chOff x="6037298" y="1005193"/>
              <a:chExt cx="1039422" cy="983195"/>
            </a:xfrm>
          </p:grpSpPr>
          <p:sp>
            <p:nvSpPr>
              <p:cNvPr id="3" name="Ovál 2"/>
              <p:cNvSpPr/>
              <p:nvPr/>
            </p:nvSpPr>
            <p:spPr>
              <a:xfrm>
                <a:off x="6127562" y="1098551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" name="Ovál 7"/>
              <p:cNvSpPr/>
              <p:nvPr/>
            </p:nvSpPr>
            <p:spPr>
              <a:xfrm>
                <a:off x="6037298" y="1005193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Ovál 8"/>
              <p:cNvSpPr/>
              <p:nvPr/>
            </p:nvSpPr>
            <p:spPr>
              <a:xfrm>
                <a:off x="6204313" y="1168437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Ovál 9"/>
              <p:cNvSpPr/>
              <p:nvPr/>
            </p:nvSpPr>
            <p:spPr>
              <a:xfrm>
                <a:off x="6334147" y="1261795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" name="Ovál 10"/>
              <p:cNvSpPr/>
              <p:nvPr/>
            </p:nvSpPr>
            <p:spPr>
              <a:xfrm>
                <a:off x="6463981" y="1356248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" name="Ovál 11"/>
              <p:cNvSpPr/>
              <p:nvPr/>
            </p:nvSpPr>
            <p:spPr>
              <a:xfrm>
                <a:off x="6531402" y="1437870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" name="Ovál 12"/>
              <p:cNvSpPr/>
              <p:nvPr/>
            </p:nvSpPr>
            <p:spPr>
              <a:xfrm>
                <a:off x="6651716" y="1549885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" name="Ovál 13"/>
              <p:cNvSpPr/>
              <p:nvPr/>
            </p:nvSpPr>
            <p:spPr>
              <a:xfrm>
                <a:off x="6722550" y="1661900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Ovál 14"/>
              <p:cNvSpPr/>
              <p:nvPr/>
            </p:nvSpPr>
            <p:spPr>
              <a:xfrm>
                <a:off x="6844678" y="1743522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Ovál 15"/>
              <p:cNvSpPr/>
              <p:nvPr/>
            </p:nvSpPr>
            <p:spPr>
              <a:xfrm>
                <a:off x="6935052" y="1825144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44" name="Šikmý pruh 43"/>
            <p:cNvSpPr/>
            <p:nvPr/>
          </p:nvSpPr>
          <p:spPr>
            <a:xfrm rot="2037785">
              <a:off x="2281554" y="4919355"/>
              <a:ext cx="607411" cy="187155"/>
            </a:xfrm>
            <a:prstGeom prst="diagStripe">
              <a:avLst/>
            </a:prstGeom>
            <a:solidFill>
              <a:srgbClr val="002060"/>
            </a:solidFill>
            <a:ln>
              <a:solidFill>
                <a:schemeClr val="bg2">
                  <a:lumMod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5" name="Šikmý pruh 44"/>
            <p:cNvSpPr/>
            <p:nvPr/>
          </p:nvSpPr>
          <p:spPr>
            <a:xfrm rot="3351507">
              <a:off x="2085894" y="4588707"/>
              <a:ext cx="138500" cy="114975"/>
            </a:xfrm>
            <a:prstGeom prst="diagStripe">
              <a:avLst/>
            </a:prstGeom>
            <a:solidFill>
              <a:srgbClr val="002060"/>
            </a:solidFill>
            <a:ln>
              <a:solidFill>
                <a:schemeClr val="bg2">
                  <a:lumMod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grpSp>
          <p:nvGrpSpPr>
            <p:cNvPr id="46" name="Skupina 45"/>
            <p:cNvGrpSpPr/>
            <p:nvPr/>
          </p:nvGrpSpPr>
          <p:grpSpPr>
            <a:xfrm rot="18392860">
              <a:off x="5045311" y="5440589"/>
              <a:ext cx="332969" cy="515246"/>
              <a:chOff x="6037298" y="1005193"/>
              <a:chExt cx="1039422" cy="983195"/>
            </a:xfrm>
          </p:grpSpPr>
          <p:sp>
            <p:nvSpPr>
              <p:cNvPr id="47" name="Ovál 46"/>
              <p:cNvSpPr/>
              <p:nvPr/>
            </p:nvSpPr>
            <p:spPr>
              <a:xfrm>
                <a:off x="6127562" y="1098551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8" name="Ovál 47"/>
              <p:cNvSpPr/>
              <p:nvPr/>
            </p:nvSpPr>
            <p:spPr>
              <a:xfrm>
                <a:off x="6037298" y="1005193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9" name="Ovál 48"/>
              <p:cNvSpPr/>
              <p:nvPr/>
            </p:nvSpPr>
            <p:spPr>
              <a:xfrm>
                <a:off x="6204313" y="1168437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0" name="Ovál 49"/>
              <p:cNvSpPr/>
              <p:nvPr/>
            </p:nvSpPr>
            <p:spPr>
              <a:xfrm>
                <a:off x="6334147" y="1261795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1" name="Ovál 50"/>
              <p:cNvSpPr/>
              <p:nvPr/>
            </p:nvSpPr>
            <p:spPr>
              <a:xfrm>
                <a:off x="6463981" y="1356248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2" name="Ovál 51"/>
              <p:cNvSpPr/>
              <p:nvPr/>
            </p:nvSpPr>
            <p:spPr>
              <a:xfrm>
                <a:off x="6531402" y="1437870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3" name="Ovál 52"/>
              <p:cNvSpPr/>
              <p:nvPr/>
            </p:nvSpPr>
            <p:spPr>
              <a:xfrm>
                <a:off x="6651716" y="1549885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4" name="Ovál 53"/>
              <p:cNvSpPr/>
              <p:nvPr/>
            </p:nvSpPr>
            <p:spPr>
              <a:xfrm>
                <a:off x="6722550" y="1661900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5" name="Ovál 54"/>
              <p:cNvSpPr/>
              <p:nvPr/>
            </p:nvSpPr>
            <p:spPr>
              <a:xfrm>
                <a:off x="6844678" y="1743522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6" name="Ovál 55"/>
              <p:cNvSpPr/>
              <p:nvPr/>
            </p:nvSpPr>
            <p:spPr>
              <a:xfrm>
                <a:off x="6935052" y="1825144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pic>
        <p:nvPicPr>
          <p:cNvPr id="57" name="Obrázek 56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364" b="34667" l="11773" r="942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333" t="9841" r="7541" b="65500"/>
          <a:stretch/>
        </p:blipFill>
        <p:spPr>
          <a:xfrm>
            <a:off x="5207823" y="4883749"/>
            <a:ext cx="5121164" cy="1167471"/>
          </a:xfrm>
          <a:prstGeom prst="rect">
            <a:avLst/>
          </a:prstGeom>
        </p:spPr>
      </p:pic>
      <p:pic>
        <p:nvPicPr>
          <p:cNvPr id="58" name="Obrázek 57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30970" b="55394" l="11955" r="929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084" t="31158" r="6917" b="44372"/>
          <a:stretch/>
        </p:blipFill>
        <p:spPr>
          <a:xfrm>
            <a:off x="5374986" y="5378153"/>
            <a:ext cx="5176400" cy="1183628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7273" b="72182" l="13091" r="6922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208" t="57496" r="29792" b="27677"/>
          <a:stretch/>
        </p:blipFill>
        <p:spPr>
          <a:xfrm>
            <a:off x="5423067" y="4456504"/>
            <a:ext cx="4025882" cy="780882"/>
          </a:xfrm>
          <a:prstGeom prst="rect">
            <a:avLst/>
          </a:prstGeom>
        </p:spPr>
      </p:pic>
      <p:pic>
        <p:nvPicPr>
          <p:cNvPr id="66" name="Obrázek 65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68364" b="83394" l="11273" r="68773">
                        <a14:backgroundMark x1="25273" y1="71091" x2="36773" y2="69939"/>
                        <a14:backgroundMark x1="49045" y1="80909" x2="41773" y2="815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417" t="68600" r="30583" b="16466"/>
          <a:stretch/>
        </p:blipFill>
        <p:spPr>
          <a:xfrm>
            <a:off x="5628618" y="5053794"/>
            <a:ext cx="4164705" cy="789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469493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41073" y="495067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364" b="34667" l="11773" r="942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333" t="9841" r="7541" b="65500"/>
          <a:stretch/>
        </p:blipFill>
        <p:spPr>
          <a:xfrm>
            <a:off x="116071" y="3623310"/>
            <a:ext cx="7418070" cy="169109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0970" b="55394" l="11955" r="929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084" t="31158" r="6917" b="44372"/>
          <a:stretch/>
        </p:blipFill>
        <p:spPr>
          <a:xfrm>
            <a:off x="-9659" y="5078359"/>
            <a:ext cx="7498080" cy="17145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57273" b="72182" l="13091" r="6922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208" t="57496" r="29792" b="27677"/>
          <a:stretch/>
        </p:blipFill>
        <p:spPr>
          <a:xfrm>
            <a:off x="589313" y="806322"/>
            <a:ext cx="5303520" cy="10287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68364" b="83394" l="11273" r="68773">
                        <a14:backgroundMark x1="25273" y1="71091" x2="36773" y2="69939"/>
                        <a14:backgroundMark x1="49045" y1="80909" x2="41773" y2="815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417" t="68600" r="30583" b="16466"/>
          <a:stretch/>
        </p:blipFill>
        <p:spPr>
          <a:xfrm>
            <a:off x="463583" y="1629282"/>
            <a:ext cx="5486400" cy="104013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80485" b="95273" l="10682" r="682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417" t="78944" r="31083" b="4389"/>
          <a:stretch/>
        </p:blipFill>
        <p:spPr>
          <a:xfrm>
            <a:off x="577883" y="2383662"/>
            <a:ext cx="5349240" cy="1143000"/>
          </a:xfrm>
          <a:prstGeom prst="rect">
            <a:avLst/>
          </a:prstGeom>
        </p:spPr>
      </p:pic>
      <p:pic>
        <p:nvPicPr>
          <p:cNvPr id="12" name="Obrázek 11" descr="Výřez obrazovky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80963" y="0"/>
            <a:ext cx="3811037" cy="1998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555047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9" name="Skupina 58"/>
          <p:cNvGrpSpPr/>
          <p:nvPr/>
        </p:nvGrpSpPr>
        <p:grpSpPr>
          <a:xfrm>
            <a:off x="92765" y="-177304"/>
            <a:ext cx="12192000" cy="7070035"/>
            <a:chOff x="0" y="-52055"/>
            <a:chExt cx="8897227" cy="7070035"/>
          </a:xfrm>
        </p:grpSpPr>
        <p:pic>
          <p:nvPicPr>
            <p:cNvPr id="60" name="Obrázek 59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r="3333"/>
            <a:stretch/>
          </p:blipFill>
          <p:spPr>
            <a:xfrm>
              <a:off x="0" y="5600"/>
              <a:ext cx="8839200" cy="6858000"/>
            </a:xfrm>
            <a:prstGeom prst="rect">
              <a:avLst/>
            </a:prstGeom>
          </p:spPr>
        </p:pic>
        <p:grpSp>
          <p:nvGrpSpPr>
            <p:cNvPr id="61" name="Skupina 60"/>
            <p:cNvGrpSpPr/>
            <p:nvPr/>
          </p:nvGrpSpPr>
          <p:grpSpPr>
            <a:xfrm>
              <a:off x="3141746" y="-52055"/>
              <a:ext cx="5755481" cy="7070035"/>
              <a:chOff x="3040223" y="-32323"/>
              <a:chExt cx="5755481" cy="7070035"/>
            </a:xfrm>
          </p:grpSpPr>
          <p:pic>
            <p:nvPicPr>
              <p:cNvPr id="63" name="Obrázek 62"/>
              <p:cNvPicPr>
                <a:picLocks noChangeAspect="1"/>
              </p:cNvPicPr>
              <p:nvPr/>
            </p:nvPicPr>
            <p:blipFill rotWithShape="1">
              <a:blip r:embed="rId3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 l="56629" r="27033"/>
              <a:stretch/>
            </p:blipFill>
            <p:spPr>
              <a:xfrm>
                <a:off x="3040223" y="179712"/>
                <a:ext cx="2293945" cy="6858000"/>
              </a:xfrm>
              <a:prstGeom prst="rect">
                <a:avLst/>
              </a:prstGeom>
              <a:effectLst>
                <a:softEdge rad="317500"/>
              </a:effectLst>
            </p:spPr>
          </p:pic>
          <p:pic>
            <p:nvPicPr>
              <p:cNvPr id="64" name="Obrázek 63"/>
              <p:cNvPicPr>
                <a:picLocks noChangeAspect="1"/>
              </p:cNvPicPr>
              <p:nvPr/>
            </p:nvPicPr>
            <p:blipFill rotWithShape="1">
              <a:blip r:embed="rId3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 l="56629" r="27033"/>
              <a:stretch/>
            </p:blipFill>
            <p:spPr>
              <a:xfrm>
                <a:off x="6501759" y="-32323"/>
                <a:ext cx="2293945" cy="6858000"/>
              </a:xfrm>
              <a:prstGeom prst="rect">
                <a:avLst/>
              </a:prstGeom>
              <a:effectLst>
                <a:softEdge rad="63500"/>
              </a:effectLst>
            </p:spPr>
          </p:pic>
          <p:pic>
            <p:nvPicPr>
              <p:cNvPr id="65" name="Obrázek 64"/>
              <p:cNvPicPr>
                <a:picLocks noChangeAspect="1"/>
              </p:cNvPicPr>
              <p:nvPr/>
            </p:nvPicPr>
            <p:blipFill rotWithShape="1">
              <a:blip r:embed="rId3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 l="21549" t="68298" r="54780"/>
              <a:stretch/>
            </p:blipFill>
            <p:spPr>
              <a:xfrm>
                <a:off x="3403108" y="4690977"/>
                <a:ext cx="2164436" cy="2174164"/>
              </a:xfrm>
              <a:prstGeom prst="rect">
                <a:avLst/>
              </a:prstGeom>
              <a:effectLst>
                <a:softEdge rad="317500"/>
              </a:effectLst>
            </p:spPr>
          </p:pic>
        </p:grpSp>
        <p:pic>
          <p:nvPicPr>
            <p:cNvPr id="62" name="Obrázek 61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1549" t="68298" r="54780"/>
            <a:stretch/>
          </p:blipFill>
          <p:spPr>
            <a:xfrm>
              <a:off x="5925039" y="4631781"/>
              <a:ext cx="2164436" cy="2174164"/>
            </a:xfrm>
            <a:prstGeom prst="rect">
              <a:avLst/>
            </a:prstGeom>
            <a:effectLst>
              <a:softEdge rad="317500"/>
            </a:effectLst>
          </p:spPr>
        </p:pic>
      </p:grpSp>
      <p:sp>
        <p:nvSpPr>
          <p:cNvPr id="43" name="Šikmý pruh 42"/>
          <p:cNvSpPr/>
          <p:nvPr/>
        </p:nvSpPr>
        <p:spPr>
          <a:xfrm rot="8097630">
            <a:off x="2400305" y="4756425"/>
            <a:ext cx="750791" cy="186692"/>
          </a:xfrm>
          <a:prstGeom prst="diagStripe">
            <a:avLst/>
          </a:prstGeom>
          <a:solidFill>
            <a:srgbClr val="002060"/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67" name="Skupina 66"/>
          <p:cNvGrpSpPr/>
          <p:nvPr/>
        </p:nvGrpSpPr>
        <p:grpSpPr>
          <a:xfrm>
            <a:off x="1889020" y="3579028"/>
            <a:ext cx="3580399" cy="3301674"/>
            <a:chOff x="1889020" y="3579028"/>
            <a:chExt cx="3580399" cy="3301674"/>
          </a:xfrm>
        </p:grpSpPr>
        <p:pic>
          <p:nvPicPr>
            <p:cNvPr id="6" name="Obrázek 5"/>
            <p:cNvPicPr>
              <a:picLocks noChangeAspect="1"/>
            </p:cNvPicPr>
            <p:nvPr/>
          </p:nvPicPr>
          <p:blipFill rotWithShape="1">
            <a:blip r:embed="rId4" cstate="email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0" b="100000" l="0" r="100000">
                          <a14:foregroundMark x1="62448" y1="64747" x2="62448" y2="92603"/>
                          <a14:foregroundMark x1="51076" y1="60560" x2="47735" y2="84703"/>
                          <a14:foregroundMark x1="24510" y1="64747" x2="24510" y2="77746"/>
                          <a14:foregroundMark x1="14070" y1="61945" x2="21683" y2="74945"/>
                          <a14:backgroundMark x1="4074" y1="25362" x2="62222" y2="0"/>
                        </a14:backgroundRemoval>
                      </a14:imgEffect>
                      <a14:imgEffect>
                        <a14:saturation sat="400000"/>
                      </a14:imgEffect>
                      <a14:imgEffect>
                        <a14:brightnessContrast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rcRect/>
            <a:stretch/>
          </p:blipFill>
          <p:spPr>
            <a:xfrm flipH="1">
              <a:off x="1889020" y="3579028"/>
              <a:ext cx="2893607" cy="2953735"/>
            </a:xfrm>
            <a:prstGeom prst="rect">
              <a:avLst/>
            </a:prstGeom>
          </p:spPr>
        </p:pic>
        <p:sp>
          <p:nvSpPr>
            <p:cNvPr id="2" name="Válec 1"/>
            <p:cNvSpPr/>
            <p:nvPr/>
          </p:nvSpPr>
          <p:spPr>
            <a:xfrm rot="19578165">
              <a:off x="4890144" y="5122475"/>
              <a:ext cx="171692" cy="1326524"/>
            </a:xfrm>
            <a:prstGeom prst="can">
              <a:avLst/>
            </a:prstGeom>
            <a:solidFill>
              <a:schemeClr val="bg2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 rotWithShape="1">
            <a:blip r:embed="rId4" cstate="email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0" b="100000" l="0" r="100000">
                          <a14:foregroundMark x1="62448" y1="64747" x2="62448" y2="92603"/>
                          <a14:foregroundMark x1="51076" y1="60560" x2="47735" y2="84703"/>
                          <a14:foregroundMark x1="24510" y1="64747" x2="24510" y2="77746"/>
                          <a14:foregroundMark x1="14070" y1="61945" x2="21683" y2="74945"/>
                          <a14:backgroundMark x1="4074" y1="25362" x2="62222" y2="0"/>
                        </a14:backgroundRemoval>
                      </a14:imgEffect>
                      <a14:imgEffect>
                        <a14:saturation sat="400000"/>
                      </a14:imgEffect>
                      <a14:imgEffect>
                        <a14:brightnessContrast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rcRect/>
            <a:stretch/>
          </p:blipFill>
          <p:spPr>
            <a:xfrm flipH="1">
              <a:off x="2144874" y="3966160"/>
              <a:ext cx="2855212" cy="2914542"/>
            </a:xfrm>
            <a:prstGeom prst="rect">
              <a:avLst/>
            </a:prstGeom>
          </p:spPr>
        </p:pic>
        <p:grpSp>
          <p:nvGrpSpPr>
            <p:cNvPr id="31" name="Skupina 30"/>
            <p:cNvGrpSpPr/>
            <p:nvPr/>
          </p:nvGrpSpPr>
          <p:grpSpPr>
            <a:xfrm rot="18444203">
              <a:off x="3465035" y="4228871"/>
              <a:ext cx="698699" cy="2298563"/>
              <a:chOff x="6037298" y="1005193"/>
              <a:chExt cx="1039422" cy="983195"/>
            </a:xfrm>
          </p:grpSpPr>
          <p:sp>
            <p:nvSpPr>
              <p:cNvPr id="3" name="Ovál 2"/>
              <p:cNvSpPr/>
              <p:nvPr/>
            </p:nvSpPr>
            <p:spPr>
              <a:xfrm>
                <a:off x="6127562" y="1098551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" name="Ovál 7"/>
              <p:cNvSpPr/>
              <p:nvPr/>
            </p:nvSpPr>
            <p:spPr>
              <a:xfrm>
                <a:off x="6037298" y="1005193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Ovál 8"/>
              <p:cNvSpPr/>
              <p:nvPr/>
            </p:nvSpPr>
            <p:spPr>
              <a:xfrm>
                <a:off x="6204313" y="1168437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Ovál 9"/>
              <p:cNvSpPr/>
              <p:nvPr/>
            </p:nvSpPr>
            <p:spPr>
              <a:xfrm>
                <a:off x="6334147" y="1261795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" name="Ovál 10"/>
              <p:cNvSpPr/>
              <p:nvPr/>
            </p:nvSpPr>
            <p:spPr>
              <a:xfrm>
                <a:off x="6463981" y="1356248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" name="Ovál 11"/>
              <p:cNvSpPr/>
              <p:nvPr/>
            </p:nvSpPr>
            <p:spPr>
              <a:xfrm>
                <a:off x="6531402" y="1437870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" name="Ovál 12"/>
              <p:cNvSpPr/>
              <p:nvPr/>
            </p:nvSpPr>
            <p:spPr>
              <a:xfrm>
                <a:off x="6651716" y="1549885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" name="Ovál 13"/>
              <p:cNvSpPr/>
              <p:nvPr/>
            </p:nvSpPr>
            <p:spPr>
              <a:xfrm>
                <a:off x="6722550" y="1661900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Ovál 14"/>
              <p:cNvSpPr/>
              <p:nvPr/>
            </p:nvSpPr>
            <p:spPr>
              <a:xfrm>
                <a:off x="6844678" y="1743522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Ovál 15"/>
              <p:cNvSpPr/>
              <p:nvPr/>
            </p:nvSpPr>
            <p:spPr>
              <a:xfrm>
                <a:off x="6935052" y="1825144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44" name="Šikmý pruh 43"/>
            <p:cNvSpPr/>
            <p:nvPr/>
          </p:nvSpPr>
          <p:spPr>
            <a:xfrm rot="2037785">
              <a:off x="2281554" y="4919355"/>
              <a:ext cx="607411" cy="187155"/>
            </a:xfrm>
            <a:prstGeom prst="diagStripe">
              <a:avLst/>
            </a:prstGeom>
            <a:solidFill>
              <a:srgbClr val="002060"/>
            </a:solidFill>
            <a:ln>
              <a:solidFill>
                <a:schemeClr val="bg2">
                  <a:lumMod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5" name="Šikmý pruh 44"/>
            <p:cNvSpPr/>
            <p:nvPr/>
          </p:nvSpPr>
          <p:spPr>
            <a:xfrm rot="3351507">
              <a:off x="2085894" y="4588707"/>
              <a:ext cx="138500" cy="114975"/>
            </a:xfrm>
            <a:prstGeom prst="diagStripe">
              <a:avLst/>
            </a:prstGeom>
            <a:solidFill>
              <a:srgbClr val="002060"/>
            </a:solidFill>
            <a:ln>
              <a:solidFill>
                <a:schemeClr val="bg2">
                  <a:lumMod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grpSp>
          <p:nvGrpSpPr>
            <p:cNvPr id="46" name="Skupina 45"/>
            <p:cNvGrpSpPr/>
            <p:nvPr/>
          </p:nvGrpSpPr>
          <p:grpSpPr>
            <a:xfrm rot="18392860">
              <a:off x="5045311" y="5440589"/>
              <a:ext cx="332969" cy="515246"/>
              <a:chOff x="6037298" y="1005193"/>
              <a:chExt cx="1039422" cy="983195"/>
            </a:xfrm>
          </p:grpSpPr>
          <p:sp>
            <p:nvSpPr>
              <p:cNvPr id="47" name="Ovál 46"/>
              <p:cNvSpPr/>
              <p:nvPr/>
            </p:nvSpPr>
            <p:spPr>
              <a:xfrm>
                <a:off x="6127562" y="1098551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8" name="Ovál 47"/>
              <p:cNvSpPr/>
              <p:nvPr/>
            </p:nvSpPr>
            <p:spPr>
              <a:xfrm>
                <a:off x="6037298" y="1005193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9" name="Ovál 48"/>
              <p:cNvSpPr/>
              <p:nvPr/>
            </p:nvSpPr>
            <p:spPr>
              <a:xfrm>
                <a:off x="6204313" y="1168437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0" name="Ovál 49"/>
              <p:cNvSpPr/>
              <p:nvPr/>
            </p:nvSpPr>
            <p:spPr>
              <a:xfrm>
                <a:off x="6334147" y="1261795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1" name="Ovál 50"/>
              <p:cNvSpPr/>
              <p:nvPr/>
            </p:nvSpPr>
            <p:spPr>
              <a:xfrm>
                <a:off x="6463981" y="1356248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2" name="Ovál 51"/>
              <p:cNvSpPr/>
              <p:nvPr/>
            </p:nvSpPr>
            <p:spPr>
              <a:xfrm>
                <a:off x="6531402" y="1437870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3" name="Ovál 52"/>
              <p:cNvSpPr/>
              <p:nvPr/>
            </p:nvSpPr>
            <p:spPr>
              <a:xfrm>
                <a:off x="6651716" y="1549885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4" name="Ovál 53"/>
              <p:cNvSpPr/>
              <p:nvPr/>
            </p:nvSpPr>
            <p:spPr>
              <a:xfrm>
                <a:off x="6722550" y="1661900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5" name="Ovál 54"/>
              <p:cNvSpPr/>
              <p:nvPr/>
            </p:nvSpPr>
            <p:spPr>
              <a:xfrm>
                <a:off x="6844678" y="1743522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6" name="Ovál 55"/>
              <p:cNvSpPr/>
              <p:nvPr/>
            </p:nvSpPr>
            <p:spPr>
              <a:xfrm>
                <a:off x="6935052" y="1825144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pic>
        <p:nvPicPr>
          <p:cNvPr id="57" name="Obrázek 56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364" b="34667" l="11773" r="942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333" t="9841" r="7541" b="65500"/>
          <a:stretch/>
        </p:blipFill>
        <p:spPr>
          <a:xfrm>
            <a:off x="5207823" y="4883749"/>
            <a:ext cx="5121164" cy="1167471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7273" b="72182" l="13091" r="6922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208" t="57496" r="29792" b="27677"/>
          <a:stretch/>
        </p:blipFill>
        <p:spPr>
          <a:xfrm>
            <a:off x="5646717" y="4654968"/>
            <a:ext cx="4025882" cy="780882"/>
          </a:xfrm>
          <a:prstGeom prst="rect">
            <a:avLst/>
          </a:prstGeom>
        </p:spPr>
      </p:pic>
      <p:pic>
        <p:nvPicPr>
          <p:cNvPr id="66" name="Obrázek 65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68364" b="83394" l="11273" r="68773">
                        <a14:backgroundMark x1="25273" y1="71091" x2="36773" y2="69939"/>
                        <a14:backgroundMark x1="49045" y1="80909" x2="41773" y2="815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417" t="68600" r="30583" b="16466"/>
          <a:stretch/>
        </p:blipFill>
        <p:spPr>
          <a:xfrm>
            <a:off x="5628618" y="5053794"/>
            <a:ext cx="4164705" cy="789559"/>
          </a:xfrm>
          <a:prstGeom prst="rect">
            <a:avLst/>
          </a:prstGeom>
        </p:spPr>
      </p:pic>
      <p:pic>
        <p:nvPicPr>
          <p:cNvPr id="68" name="Obrázek 67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7273" b="72182" l="13091" r="6922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208" t="57496" r="29792" b="27677"/>
          <a:stretch/>
        </p:blipFill>
        <p:spPr>
          <a:xfrm>
            <a:off x="5628618" y="5513040"/>
            <a:ext cx="4025882" cy="78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043184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41073" y="495067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364" b="34667" l="11773" r="942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333" t="9841" r="7541" b="65500"/>
          <a:stretch/>
        </p:blipFill>
        <p:spPr>
          <a:xfrm>
            <a:off x="116071" y="3623310"/>
            <a:ext cx="7418070" cy="169109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0970" b="55394" l="11955" r="929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084" t="31158" r="6917" b="44372"/>
          <a:stretch/>
        </p:blipFill>
        <p:spPr>
          <a:xfrm>
            <a:off x="-9659" y="5078359"/>
            <a:ext cx="7498080" cy="17145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57273" b="72182" l="13091" r="6922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208" t="57496" r="29792" b="27677"/>
          <a:stretch/>
        </p:blipFill>
        <p:spPr>
          <a:xfrm>
            <a:off x="589313" y="806322"/>
            <a:ext cx="5303520" cy="10287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68364" b="83394" l="11273" r="68773">
                        <a14:backgroundMark x1="25273" y1="71091" x2="36773" y2="69939"/>
                        <a14:backgroundMark x1="49045" y1="80909" x2="41773" y2="815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417" t="68600" r="30583" b="16466"/>
          <a:stretch/>
        </p:blipFill>
        <p:spPr>
          <a:xfrm>
            <a:off x="463583" y="1629282"/>
            <a:ext cx="5486400" cy="104013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80485" b="95273" l="10682" r="682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417" t="78944" r="31083" b="4389"/>
          <a:stretch/>
        </p:blipFill>
        <p:spPr>
          <a:xfrm>
            <a:off x="577883" y="2383662"/>
            <a:ext cx="5349240" cy="1143000"/>
          </a:xfrm>
          <a:prstGeom prst="rect">
            <a:avLst/>
          </a:prstGeom>
        </p:spPr>
      </p:pic>
      <p:pic>
        <p:nvPicPr>
          <p:cNvPr id="11" name="Obrázek 10" descr="Výřez obrazovky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84072" y="0"/>
            <a:ext cx="3689550" cy="1901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27429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9" name="Skupina 58"/>
          <p:cNvGrpSpPr/>
          <p:nvPr/>
        </p:nvGrpSpPr>
        <p:grpSpPr>
          <a:xfrm>
            <a:off x="92765" y="-177304"/>
            <a:ext cx="12192000" cy="7070035"/>
            <a:chOff x="0" y="-52055"/>
            <a:chExt cx="8897227" cy="7070035"/>
          </a:xfrm>
        </p:grpSpPr>
        <p:pic>
          <p:nvPicPr>
            <p:cNvPr id="60" name="Obrázek 59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r="3333"/>
            <a:stretch/>
          </p:blipFill>
          <p:spPr>
            <a:xfrm>
              <a:off x="0" y="5600"/>
              <a:ext cx="8839200" cy="6858000"/>
            </a:xfrm>
            <a:prstGeom prst="rect">
              <a:avLst/>
            </a:prstGeom>
          </p:spPr>
        </p:pic>
        <p:grpSp>
          <p:nvGrpSpPr>
            <p:cNvPr id="61" name="Skupina 60"/>
            <p:cNvGrpSpPr/>
            <p:nvPr/>
          </p:nvGrpSpPr>
          <p:grpSpPr>
            <a:xfrm>
              <a:off x="3141746" y="-52055"/>
              <a:ext cx="5755481" cy="7070035"/>
              <a:chOff x="3040223" y="-32323"/>
              <a:chExt cx="5755481" cy="7070035"/>
            </a:xfrm>
          </p:grpSpPr>
          <p:pic>
            <p:nvPicPr>
              <p:cNvPr id="63" name="Obrázek 62"/>
              <p:cNvPicPr>
                <a:picLocks noChangeAspect="1"/>
              </p:cNvPicPr>
              <p:nvPr/>
            </p:nvPicPr>
            <p:blipFill rotWithShape="1">
              <a:blip r:embed="rId3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 l="56629" r="27033"/>
              <a:stretch/>
            </p:blipFill>
            <p:spPr>
              <a:xfrm>
                <a:off x="3040223" y="179712"/>
                <a:ext cx="2293945" cy="6858000"/>
              </a:xfrm>
              <a:prstGeom prst="rect">
                <a:avLst/>
              </a:prstGeom>
              <a:effectLst>
                <a:softEdge rad="317500"/>
              </a:effectLst>
            </p:spPr>
          </p:pic>
          <p:pic>
            <p:nvPicPr>
              <p:cNvPr id="64" name="Obrázek 63"/>
              <p:cNvPicPr>
                <a:picLocks noChangeAspect="1"/>
              </p:cNvPicPr>
              <p:nvPr/>
            </p:nvPicPr>
            <p:blipFill rotWithShape="1">
              <a:blip r:embed="rId3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 l="56629" r="27033"/>
              <a:stretch/>
            </p:blipFill>
            <p:spPr>
              <a:xfrm>
                <a:off x="6501759" y="-32323"/>
                <a:ext cx="2293945" cy="6858000"/>
              </a:xfrm>
              <a:prstGeom prst="rect">
                <a:avLst/>
              </a:prstGeom>
              <a:effectLst>
                <a:softEdge rad="63500"/>
              </a:effectLst>
            </p:spPr>
          </p:pic>
          <p:pic>
            <p:nvPicPr>
              <p:cNvPr id="65" name="Obrázek 64"/>
              <p:cNvPicPr>
                <a:picLocks noChangeAspect="1"/>
              </p:cNvPicPr>
              <p:nvPr/>
            </p:nvPicPr>
            <p:blipFill rotWithShape="1">
              <a:blip r:embed="rId3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 l="21549" t="68298" r="54780"/>
              <a:stretch/>
            </p:blipFill>
            <p:spPr>
              <a:xfrm>
                <a:off x="3403108" y="4690977"/>
                <a:ext cx="2164436" cy="2174164"/>
              </a:xfrm>
              <a:prstGeom prst="rect">
                <a:avLst/>
              </a:prstGeom>
              <a:effectLst>
                <a:softEdge rad="317500"/>
              </a:effectLst>
            </p:spPr>
          </p:pic>
        </p:grpSp>
        <p:pic>
          <p:nvPicPr>
            <p:cNvPr id="62" name="Obrázek 61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1549" t="68298" r="54780"/>
            <a:stretch/>
          </p:blipFill>
          <p:spPr>
            <a:xfrm>
              <a:off x="5925039" y="4631781"/>
              <a:ext cx="2164436" cy="2174164"/>
            </a:xfrm>
            <a:prstGeom prst="rect">
              <a:avLst/>
            </a:prstGeom>
            <a:effectLst>
              <a:softEdge rad="317500"/>
            </a:effectLst>
          </p:spPr>
        </p:pic>
      </p:grpSp>
      <p:sp>
        <p:nvSpPr>
          <p:cNvPr id="43" name="Šikmý pruh 42"/>
          <p:cNvSpPr/>
          <p:nvPr/>
        </p:nvSpPr>
        <p:spPr>
          <a:xfrm rot="8097630">
            <a:off x="2400305" y="4756425"/>
            <a:ext cx="750791" cy="186692"/>
          </a:xfrm>
          <a:prstGeom prst="diagStripe">
            <a:avLst/>
          </a:prstGeom>
          <a:solidFill>
            <a:srgbClr val="002060"/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67" name="Skupina 66"/>
          <p:cNvGrpSpPr/>
          <p:nvPr/>
        </p:nvGrpSpPr>
        <p:grpSpPr>
          <a:xfrm>
            <a:off x="1889020" y="3579028"/>
            <a:ext cx="3580399" cy="3301674"/>
            <a:chOff x="1889020" y="3579028"/>
            <a:chExt cx="3580399" cy="3301674"/>
          </a:xfrm>
        </p:grpSpPr>
        <p:pic>
          <p:nvPicPr>
            <p:cNvPr id="6" name="Obrázek 5"/>
            <p:cNvPicPr>
              <a:picLocks noChangeAspect="1"/>
            </p:cNvPicPr>
            <p:nvPr/>
          </p:nvPicPr>
          <p:blipFill rotWithShape="1">
            <a:blip r:embed="rId4" cstate="email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0" b="100000" l="0" r="100000">
                          <a14:foregroundMark x1="62448" y1="64747" x2="62448" y2="92603"/>
                          <a14:foregroundMark x1="51076" y1="60560" x2="47735" y2="84703"/>
                          <a14:foregroundMark x1="24510" y1="64747" x2="24510" y2="77746"/>
                          <a14:foregroundMark x1="14070" y1="61945" x2="21683" y2="74945"/>
                          <a14:backgroundMark x1="4074" y1="25362" x2="62222" y2="0"/>
                        </a14:backgroundRemoval>
                      </a14:imgEffect>
                      <a14:imgEffect>
                        <a14:saturation sat="400000"/>
                      </a14:imgEffect>
                      <a14:imgEffect>
                        <a14:brightnessContrast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rcRect/>
            <a:stretch/>
          </p:blipFill>
          <p:spPr>
            <a:xfrm flipH="1">
              <a:off x="1889020" y="3579028"/>
              <a:ext cx="2893607" cy="2953735"/>
            </a:xfrm>
            <a:prstGeom prst="rect">
              <a:avLst/>
            </a:prstGeom>
          </p:spPr>
        </p:pic>
        <p:sp>
          <p:nvSpPr>
            <p:cNvPr id="2" name="Válec 1"/>
            <p:cNvSpPr/>
            <p:nvPr/>
          </p:nvSpPr>
          <p:spPr>
            <a:xfrm rot="19578165">
              <a:off x="4890144" y="5122475"/>
              <a:ext cx="171692" cy="1326524"/>
            </a:xfrm>
            <a:prstGeom prst="can">
              <a:avLst/>
            </a:prstGeom>
            <a:solidFill>
              <a:schemeClr val="bg2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 rotWithShape="1">
            <a:blip r:embed="rId4" cstate="email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0" b="100000" l="0" r="100000">
                          <a14:foregroundMark x1="62448" y1="64747" x2="62448" y2="92603"/>
                          <a14:foregroundMark x1="51076" y1="60560" x2="47735" y2="84703"/>
                          <a14:foregroundMark x1="24510" y1="64747" x2="24510" y2="77746"/>
                          <a14:foregroundMark x1="14070" y1="61945" x2="21683" y2="74945"/>
                          <a14:backgroundMark x1="4074" y1="25362" x2="62222" y2="0"/>
                        </a14:backgroundRemoval>
                      </a14:imgEffect>
                      <a14:imgEffect>
                        <a14:saturation sat="400000"/>
                      </a14:imgEffect>
                      <a14:imgEffect>
                        <a14:brightnessContrast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rcRect/>
            <a:stretch/>
          </p:blipFill>
          <p:spPr>
            <a:xfrm flipH="1">
              <a:off x="2144874" y="3966160"/>
              <a:ext cx="2855212" cy="2914542"/>
            </a:xfrm>
            <a:prstGeom prst="rect">
              <a:avLst/>
            </a:prstGeom>
          </p:spPr>
        </p:pic>
        <p:grpSp>
          <p:nvGrpSpPr>
            <p:cNvPr id="31" name="Skupina 30"/>
            <p:cNvGrpSpPr/>
            <p:nvPr/>
          </p:nvGrpSpPr>
          <p:grpSpPr>
            <a:xfrm rot="18444203">
              <a:off x="3465035" y="4228871"/>
              <a:ext cx="698699" cy="2298563"/>
              <a:chOff x="6037298" y="1005193"/>
              <a:chExt cx="1039422" cy="983195"/>
            </a:xfrm>
          </p:grpSpPr>
          <p:sp>
            <p:nvSpPr>
              <p:cNvPr id="3" name="Ovál 2"/>
              <p:cNvSpPr/>
              <p:nvPr/>
            </p:nvSpPr>
            <p:spPr>
              <a:xfrm>
                <a:off x="6127562" y="1098551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" name="Ovál 7"/>
              <p:cNvSpPr/>
              <p:nvPr/>
            </p:nvSpPr>
            <p:spPr>
              <a:xfrm>
                <a:off x="6037298" y="1005193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Ovál 8"/>
              <p:cNvSpPr/>
              <p:nvPr/>
            </p:nvSpPr>
            <p:spPr>
              <a:xfrm>
                <a:off x="6204313" y="1168437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Ovál 9"/>
              <p:cNvSpPr/>
              <p:nvPr/>
            </p:nvSpPr>
            <p:spPr>
              <a:xfrm>
                <a:off x="6334147" y="1261795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" name="Ovál 10"/>
              <p:cNvSpPr/>
              <p:nvPr/>
            </p:nvSpPr>
            <p:spPr>
              <a:xfrm>
                <a:off x="6463981" y="1356248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" name="Ovál 11"/>
              <p:cNvSpPr/>
              <p:nvPr/>
            </p:nvSpPr>
            <p:spPr>
              <a:xfrm>
                <a:off x="6531402" y="1437870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" name="Ovál 12"/>
              <p:cNvSpPr/>
              <p:nvPr/>
            </p:nvSpPr>
            <p:spPr>
              <a:xfrm>
                <a:off x="6651716" y="1549885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" name="Ovál 13"/>
              <p:cNvSpPr/>
              <p:nvPr/>
            </p:nvSpPr>
            <p:spPr>
              <a:xfrm>
                <a:off x="6722550" y="1661900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Ovál 14"/>
              <p:cNvSpPr/>
              <p:nvPr/>
            </p:nvSpPr>
            <p:spPr>
              <a:xfrm>
                <a:off x="6844678" y="1743522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Ovál 15"/>
              <p:cNvSpPr/>
              <p:nvPr/>
            </p:nvSpPr>
            <p:spPr>
              <a:xfrm>
                <a:off x="6935052" y="1825144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44" name="Šikmý pruh 43"/>
            <p:cNvSpPr/>
            <p:nvPr/>
          </p:nvSpPr>
          <p:spPr>
            <a:xfrm rot="2037785">
              <a:off x="2281554" y="4919355"/>
              <a:ext cx="607411" cy="187155"/>
            </a:xfrm>
            <a:prstGeom prst="diagStripe">
              <a:avLst/>
            </a:prstGeom>
            <a:solidFill>
              <a:srgbClr val="002060"/>
            </a:solidFill>
            <a:ln>
              <a:solidFill>
                <a:schemeClr val="bg2">
                  <a:lumMod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5" name="Šikmý pruh 44"/>
            <p:cNvSpPr/>
            <p:nvPr/>
          </p:nvSpPr>
          <p:spPr>
            <a:xfrm rot="3351507">
              <a:off x="2085894" y="4588707"/>
              <a:ext cx="138500" cy="114975"/>
            </a:xfrm>
            <a:prstGeom prst="diagStripe">
              <a:avLst/>
            </a:prstGeom>
            <a:solidFill>
              <a:srgbClr val="002060"/>
            </a:solidFill>
            <a:ln>
              <a:solidFill>
                <a:schemeClr val="bg2">
                  <a:lumMod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grpSp>
          <p:nvGrpSpPr>
            <p:cNvPr id="46" name="Skupina 45"/>
            <p:cNvGrpSpPr/>
            <p:nvPr/>
          </p:nvGrpSpPr>
          <p:grpSpPr>
            <a:xfrm rot="18392860">
              <a:off x="5045311" y="5440589"/>
              <a:ext cx="332969" cy="515246"/>
              <a:chOff x="6037298" y="1005193"/>
              <a:chExt cx="1039422" cy="983195"/>
            </a:xfrm>
          </p:grpSpPr>
          <p:sp>
            <p:nvSpPr>
              <p:cNvPr id="47" name="Ovál 46"/>
              <p:cNvSpPr/>
              <p:nvPr/>
            </p:nvSpPr>
            <p:spPr>
              <a:xfrm>
                <a:off x="6127562" y="1098551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8" name="Ovál 47"/>
              <p:cNvSpPr/>
              <p:nvPr/>
            </p:nvSpPr>
            <p:spPr>
              <a:xfrm>
                <a:off x="6037298" y="1005193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9" name="Ovál 48"/>
              <p:cNvSpPr/>
              <p:nvPr/>
            </p:nvSpPr>
            <p:spPr>
              <a:xfrm>
                <a:off x="6204313" y="1168437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0" name="Ovál 49"/>
              <p:cNvSpPr/>
              <p:nvPr/>
            </p:nvSpPr>
            <p:spPr>
              <a:xfrm>
                <a:off x="6334147" y="1261795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1" name="Ovál 50"/>
              <p:cNvSpPr/>
              <p:nvPr/>
            </p:nvSpPr>
            <p:spPr>
              <a:xfrm>
                <a:off x="6463981" y="1356248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2" name="Ovál 51"/>
              <p:cNvSpPr/>
              <p:nvPr/>
            </p:nvSpPr>
            <p:spPr>
              <a:xfrm>
                <a:off x="6531402" y="1437870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3" name="Ovál 52"/>
              <p:cNvSpPr/>
              <p:nvPr/>
            </p:nvSpPr>
            <p:spPr>
              <a:xfrm>
                <a:off x="6651716" y="1549885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4" name="Ovál 53"/>
              <p:cNvSpPr/>
              <p:nvPr/>
            </p:nvSpPr>
            <p:spPr>
              <a:xfrm>
                <a:off x="6722550" y="1661900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5" name="Ovál 54"/>
              <p:cNvSpPr/>
              <p:nvPr/>
            </p:nvSpPr>
            <p:spPr>
              <a:xfrm>
                <a:off x="6844678" y="1743522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6" name="Ovál 55"/>
              <p:cNvSpPr/>
              <p:nvPr/>
            </p:nvSpPr>
            <p:spPr>
              <a:xfrm>
                <a:off x="6935052" y="1825144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pic>
        <p:nvPicPr>
          <p:cNvPr id="57" name="Obrázek 56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364" b="34667" l="11773" r="942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333" t="9841" r="7541" b="65500"/>
          <a:stretch/>
        </p:blipFill>
        <p:spPr>
          <a:xfrm>
            <a:off x="5207823" y="4883749"/>
            <a:ext cx="5121164" cy="1167471"/>
          </a:xfrm>
          <a:prstGeom prst="rect">
            <a:avLst/>
          </a:prstGeom>
        </p:spPr>
      </p:pic>
      <p:pic>
        <p:nvPicPr>
          <p:cNvPr id="68" name="Obrázek 67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7273" b="72182" l="13091" r="6922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208" t="57496" r="29792" b="27677"/>
          <a:stretch/>
        </p:blipFill>
        <p:spPr>
          <a:xfrm>
            <a:off x="5628618" y="5513040"/>
            <a:ext cx="4025882" cy="78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805556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41073" y="495067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364" b="34667" l="11773" r="942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333" t="9841" r="7541" b="65500"/>
          <a:stretch/>
        </p:blipFill>
        <p:spPr>
          <a:xfrm>
            <a:off x="116071" y="3623310"/>
            <a:ext cx="7418070" cy="169109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0970" b="55394" l="11955" r="929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084" t="31158" r="6917" b="44372"/>
          <a:stretch/>
        </p:blipFill>
        <p:spPr>
          <a:xfrm>
            <a:off x="-9659" y="5078359"/>
            <a:ext cx="7498080" cy="17145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57273" b="72182" l="13091" r="6922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208" t="57496" r="29792" b="27677"/>
          <a:stretch/>
        </p:blipFill>
        <p:spPr>
          <a:xfrm>
            <a:off x="589313" y="806322"/>
            <a:ext cx="5303520" cy="10287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68364" b="83394" l="11273" r="68773">
                        <a14:backgroundMark x1="25273" y1="71091" x2="36773" y2="69939"/>
                        <a14:backgroundMark x1="49045" y1="80909" x2="41773" y2="815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417" t="68600" r="30583" b="16466"/>
          <a:stretch/>
        </p:blipFill>
        <p:spPr>
          <a:xfrm>
            <a:off x="463583" y="1629282"/>
            <a:ext cx="5486400" cy="104013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80485" b="95273" l="10682" r="682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417" t="78944" r="31083" b="4389"/>
          <a:stretch/>
        </p:blipFill>
        <p:spPr>
          <a:xfrm>
            <a:off x="577883" y="2383662"/>
            <a:ext cx="5349240" cy="1143000"/>
          </a:xfrm>
          <a:prstGeom prst="rect">
            <a:avLst/>
          </a:prstGeom>
        </p:spPr>
      </p:pic>
      <p:pic>
        <p:nvPicPr>
          <p:cNvPr id="12" name="Obrázek 11" descr="Výřez obrazovky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03649" y="0"/>
            <a:ext cx="3888351" cy="2250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78160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3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9" name="Skupina 58"/>
          <p:cNvGrpSpPr/>
          <p:nvPr/>
        </p:nvGrpSpPr>
        <p:grpSpPr>
          <a:xfrm>
            <a:off x="92765" y="-177304"/>
            <a:ext cx="12192000" cy="7070035"/>
            <a:chOff x="0" y="-52055"/>
            <a:chExt cx="8897227" cy="7070035"/>
          </a:xfrm>
        </p:grpSpPr>
        <p:pic>
          <p:nvPicPr>
            <p:cNvPr id="60" name="Obrázek 59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r="3333"/>
            <a:stretch/>
          </p:blipFill>
          <p:spPr>
            <a:xfrm>
              <a:off x="0" y="5600"/>
              <a:ext cx="8839200" cy="6858000"/>
            </a:xfrm>
            <a:prstGeom prst="rect">
              <a:avLst/>
            </a:prstGeom>
          </p:spPr>
        </p:pic>
        <p:grpSp>
          <p:nvGrpSpPr>
            <p:cNvPr id="61" name="Skupina 60"/>
            <p:cNvGrpSpPr/>
            <p:nvPr/>
          </p:nvGrpSpPr>
          <p:grpSpPr>
            <a:xfrm>
              <a:off x="3141746" y="-52055"/>
              <a:ext cx="5755481" cy="7070035"/>
              <a:chOff x="3040223" y="-32323"/>
              <a:chExt cx="5755481" cy="7070035"/>
            </a:xfrm>
          </p:grpSpPr>
          <p:pic>
            <p:nvPicPr>
              <p:cNvPr id="63" name="Obrázek 62"/>
              <p:cNvPicPr>
                <a:picLocks noChangeAspect="1"/>
              </p:cNvPicPr>
              <p:nvPr/>
            </p:nvPicPr>
            <p:blipFill rotWithShape="1">
              <a:blip r:embed="rId3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 l="56629" r="27033"/>
              <a:stretch/>
            </p:blipFill>
            <p:spPr>
              <a:xfrm>
                <a:off x="3040223" y="179712"/>
                <a:ext cx="2293945" cy="6858000"/>
              </a:xfrm>
              <a:prstGeom prst="rect">
                <a:avLst/>
              </a:prstGeom>
              <a:effectLst>
                <a:softEdge rad="317500"/>
              </a:effectLst>
            </p:spPr>
          </p:pic>
          <p:pic>
            <p:nvPicPr>
              <p:cNvPr id="64" name="Obrázek 63"/>
              <p:cNvPicPr>
                <a:picLocks noChangeAspect="1"/>
              </p:cNvPicPr>
              <p:nvPr/>
            </p:nvPicPr>
            <p:blipFill rotWithShape="1">
              <a:blip r:embed="rId3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 l="56629" r="27033"/>
              <a:stretch/>
            </p:blipFill>
            <p:spPr>
              <a:xfrm>
                <a:off x="6501759" y="-32323"/>
                <a:ext cx="2293945" cy="6858000"/>
              </a:xfrm>
              <a:prstGeom prst="rect">
                <a:avLst/>
              </a:prstGeom>
              <a:effectLst>
                <a:softEdge rad="63500"/>
              </a:effectLst>
            </p:spPr>
          </p:pic>
          <p:pic>
            <p:nvPicPr>
              <p:cNvPr id="65" name="Obrázek 64"/>
              <p:cNvPicPr>
                <a:picLocks noChangeAspect="1"/>
              </p:cNvPicPr>
              <p:nvPr/>
            </p:nvPicPr>
            <p:blipFill rotWithShape="1">
              <a:blip r:embed="rId3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 l="21549" t="68298" r="54780"/>
              <a:stretch/>
            </p:blipFill>
            <p:spPr>
              <a:xfrm>
                <a:off x="3403108" y="4690977"/>
                <a:ext cx="2164436" cy="2174164"/>
              </a:xfrm>
              <a:prstGeom prst="rect">
                <a:avLst/>
              </a:prstGeom>
              <a:effectLst>
                <a:softEdge rad="317500"/>
              </a:effectLst>
            </p:spPr>
          </p:pic>
        </p:grpSp>
        <p:pic>
          <p:nvPicPr>
            <p:cNvPr id="62" name="Obrázek 61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1549" t="68298" r="54780"/>
            <a:stretch/>
          </p:blipFill>
          <p:spPr>
            <a:xfrm>
              <a:off x="5925039" y="4631781"/>
              <a:ext cx="2164436" cy="2174164"/>
            </a:xfrm>
            <a:prstGeom prst="rect">
              <a:avLst/>
            </a:prstGeom>
            <a:effectLst>
              <a:softEdge rad="317500"/>
            </a:effectLst>
          </p:spPr>
        </p:pic>
      </p:grpSp>
      <p:sp>
        <p:nvSpPr>
          <p:cNvPr id="43" name="Šikmý pruh 42"/>
          <p:cNvSpPr/>
          <p:nvPr/>
        </p:nvSpPr>
        <p:spPr>
          <a:xfrm rot="8097630">
            <a:off x="2400305" y="4756425"/>
            <a:ext cx="750791" cy="186692"/>
          </a:xfrm>
          <a:prstGeom prst="diagStripe">
            <a:avLst/>
          </a:prstGeom>
          <a:solidFill>
            <a:srgbClr val="002060"/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67" name="Skupina 66"/>
          <p:cNvGrpSpPr/>
          <p:nvPr/>
        </p:nvGrpSpPr>
        <p:grpSpPr>
          <a:xfrm>
            <a:off x="1889020" y="3579028"/>
            <a:ext cx="3580399" cy="3301674"/>
            <a:chOff x="1889020" y="3579028"/>
            <a:chExt cx="3580399" cy="3301674"/>
          </a:xfrm>
        </p:grpSpPr>
        <p:pic>
          <p:nvPicPr>
            <p:cNvPr id="6" name="Obrázek 5"/>
            <p:cNvPicPr>
              <a:picLocks noChangeAspect="1"/>
            </p:cNvPicPr>
            <p:nvPr/>
          </p:nvPicPr>
          <p:blipFill rotWithShape="1">
            <a:blip r:embed="rId4" cstate="email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0" b="100000" l="0" r="100000">
                          <a14:foregroundMark x1="62448" y1="64747" x2="62448" y2="92603"/>
                          <a14:foregroundMark x1="51076" y1="60560" x2="47735" y2="84703"/>
                          <a14:foregroundMark x1="24510" y1="64747" x2="24510" y2="77746"/>
                          <a14:foregroundMark x1="14070" y1="61945" x2="21683" y2="74945"/>
                          <a14:backgroundMark x1="4074" y1="25362" x2="62222" y2="0"/>
                        </a14:backgroundRemoval>
                      </a14:imgEffect>
                      <a14:imgEffect>
                        <a14:saturation sat="400000"/>
                      </a14:imgEffect>
                      <a14:imgEffect>
                        <a14:brightnessContrast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rcRect/>
            <a:stretch/>
          </p:blipFill>
          <p:spPr>
            <a:xfrm flipH="1">
              <a:off x="1889020" y="3579028"/>
              <a:ext cx="2893607" cy="2953735"/>
            </a:xfrm>
            <a:prstGeom prst="rect">
              <a:avLst/>
            </a:prstGeom>
          </p:spPr>
        </p:pic>
        <p:sp>
          <p:nvSpPr>
            <p:cNvPr id="2" name="Válec 1"/>
            <p:cNvSpPr/>
            <p:nvPr/>
          </p:nvSpPr>
          <p:spPr>
            <a:xfrm rot="19578165">
              <a:off x="4890144" y="5122475"/>
              <a:ext cx="171692" cy="1326524"/>
            </a:xfrm>
            <a:prstGeom prst="can">
              <a:avLst/>
            </a:prstGeom>
            <a:solidFill>
              <a:schemeClr val="bg2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 rotWithShape="1">
            <a:blip r:embed="rId4" cstate="email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0" b="100000" l="0" r="100000">
                          <a14:foregroundMark x1="62448" y1="64747" x2="62448" y2="92603"/>
                          <a14:foregroundMark x1="51076" y1="60560" x2="47735" y2="84703"/>
                          <a14:foregroundMark x1="24510" y1="64747" x2="24510" y2="77746"/>
                          <a14:foregroundMark x1="14070" y1="61945" x2="21683" y2="74945"/>
                          <a14:backgroundMark x1="4074" y1="25362" x2="62222" y2="0"/>
                        </a14:backgroundRemoval>
                      </a14:imgEffect>
                      <a14:imgEffect>
                        <a14:saturation sat="400000"/>
                      </a14:imgEffect>
                      <a14:imgEffect>
                        <a14:brightnessContrast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rcRect/>
            <a:stretch/>
          </p:blipFill>
          <p:spPr>
            <a:xfrm flipH="1">
              <a:off x="2144874" y="3966160"/>
              <a:ext cx="2855212" cy="2914542"/>
            </a:xfrm>
            <a:prstGeom prst="rect">
              <a:avLst/>
            </a:prstGeom>
          </p:spPr>
        </p:pic>
        <p:grpSp>
          <p:nvGrpSpPr>
            <p:cNvPr id="31" name="Skupina 30"/>
            <p:cNvGrpSpPr/>
            <p:nvPr/>
          </p:nvGrpSpPr>
          <p:grpSpPr>
            <a:xfrm rot="18444203">
              <a:off x="3465035" y="4228871"/>
              <a:ext cx="698699" cy="2298563"/>
              <a:chOff x="6037298" y="1005193"/>
              <a:chExt cx="1039422" cy="983195"/>
            </a:xfrm>
          </p:grpSpPr>
          <p:sp>
            <p:nvSpPr>
              <p:cNvPr id="3" name="Ovál 2"/>
              <p:cNvSpPr/>
              <p:nvPr/>
            </p:nvSpPr>
            <p:spPr>
              <a:xfrm>
                <a:off x="6127562" y="1098551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" name="Ovál 7"/>
              <p:cNvSpPr/>
              <p:nvPr/>
            </p:nvSpPr>
            <p:spPr>
              <a:xfrm>
                <a:off x="6037298" y="1005193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Ovál 8"/>
              <p:cNvSpPr/>
              <p:nvPr/>
            </p:nvSpPr>
            <p:spPr>
              <a:xfrm>
                <a:off x="6204313" y="1168437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Ovál 9"/>
              <p:cNvSpPr/>
              <p:nvPr/>
            </p:nvSpPr>
            <p:spPr>
              <a:xfrm>
                <a:off x="6334147" y="1261795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" name="Ovál 10"/>
              <p:cNvSpPr/>
              <p:nvPr/>
            </p:nvSpPr>
            <p:spPr>
              <a:xfrm>
                <a:off x="6463981" y="1356248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" name="Ovál 11"/>
              <p:cNvSpPr/>
              <p:nvPr/>
            </p:nvSpPr>
            <p:spPr>
              <a:xfrm>
                <a:off x="6531402" y="1437870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" name="Ovál 12"/>
              <p:cNvSpPr/>
              <p:nvPr/>
            </p:nvSpPr>
            <p:spPr>
              <a:xfrm>
                <a:off x="6651716" y="1549885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" name="Ovál 13"/>
              <p:cNvSpPr/>
              <p:nvPr/>
            </p:nvSpPr>
            <p:spPr>
              <a:xfrm>
                <a:off x="6722550" y="1661900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Ovál 14"/>
              <p:cNvSpPr/>
              <p:nvPr/>
            </p:nvSpPr>
            <p:spPr>
              <a:xfrm>
                <a:off x="6844678" y="1743522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Ovál 15"/>
              <p:cNvSpPr/>
              <p:nvPr/>
            </p:nvSpPr>
            <p:spPr>
              <a:xfrm>
                <a:off x="6935052" y="1825144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44" name="Šikmý pruh 43"/>
            <p:cNvSpPr/>
            <p:nvPr/>
          </p:nvSpPr>
          <p:spPr>
            <a:xfrm rot="2037785">
              <a:off x="2281554" y="4919355"/>
              <a:ext cx="607411" cy="187155"/>
            </a:xfrm>
            <a:prstGeom prst="diagStripe">
              <a:avLst/>
            </a:prstGeom>
            <a:solidFill>
              <a:srgbClr val="002060"/>
            </a:solidFill>
            <a:ln>
              <a:solidFill>
                <a:schemeClr val="bg2">
                  <a:lumMod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5" name="Šikmý pruh 44"/>
            <p:cNvSpPr/>
            <p:nvPr/>
          </p:nvSpPr>
          <p:spPr>
            <a:xfrm rot="3351507">
              <a:off x="2085894" y="4588707"/>
              <a:ext cx="138500" cy="114975"/>
            </a:xfrm>
            <a:prstGeom prst="diagStripe">
              <a:avLst/>
            </a:prstGeom>
            <a:solidFill>
              <a:srgbClr val="002060"/>
            </a:solidFill>
            <a:ln>
              <a:solidFill>
                <a:schemeClr val="bg2">
                  <a:lumMod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grpSp>
          <p:nvGrpSpPr>
            <p:cNvPr id="46" name="Skupina 45"/>
            <p:cNvGrpSpPr/>
            <p:nvPr/>
          </p:nvGrpSpPr>
          <p:grpSpPr>
            <a:xfrm rot="18392860">
              <a:off x="5045311" y="5440589"/>
              <a:ext cx="332969" cy="515246"/>
              <a:chOff x="6037298" y="1005193"/>
              <a:chExt cx="1039422" cy="983195"/>
            </a:xfrm>
          </p:grpSpPr>
          <p:sp>
            <p:nvSpPr>
              <p:cNvPr id="47" name="Ovál 46"/>
              <p:cNvSpPr/>
              <p:nvPr/>
            </p:nvSpPr>
            <p:spPr>
              <a:xfrm>
                <a:off x="6127562" y="1098551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8" name="Ovál 47"/>
              <p:cNvSpPr/>
              <p:nvPr/>
            </p:nvSpPr>
            <p:spPr>
              <a:xfrm>
                <a:off x="6037298" y="1005193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9" name="Ovál 48"/>
              <p:cNvSpPr/>
              <p:nvPr/>
            </p:nvSpPr>
            <p:spPr>
              <a:xfrm>
                <a:off x="6204313" y="1168437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0" name="Ovál 49"/>
              <p:cNvSpPr/>
              <p:nvPr/>
            </p:nvSpPr>
            <p:spPr>
              <a:xfrm>
                <a:off x="6334147" y="1261795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1" name="Ovál 50"/>
              <p:cNvSpPr/>
              <p:nvPr/>
            </p:nvSpPr>
            <p:spPr>
              <a:xfrm>
                <a:off x="6463981" y="1356248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2" name="Ovál 51"/>
              <p:cNvSpPr/>
              <p:nvPr/>
            </p:nvSpPr>
            <p:spPr>
              <a:xfrm>
                <a:off x="6531402" y="1437870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3" name="Ovál 52"/>
              <p:cNvSpPr/>
              <p:nvPr/>
            </p:nvSpPr>
            <p:spPr>
              <a:xfrm>
                <a:off x="6651716" y="1549885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4" name="Ovál 53"/>
              <p:cNvSpPr/>
              <p:nvPr/>
            </p:nvSpPr>
            <p:spPr>
              <a:xfrm>
                <a:off x="6722550" y="1661900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5" name="Ovál 54"/>
              <p:cNvSpPr/>
              <p:nvPr/>
            </p:nvSpPr>
            <p:spPr>
              <a:xfrm>
                <a:off x="6844678" y="1743522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6" name="Ovál 55"/>
              <p:cNvSpPr/>
              <p:nvPr/>
            </p:nvSpPr>
            <p:spPr>
              <a:xfrm>
                <a:off x="6935052" y="1825144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pic>
        <p:nvPicPr>
          <p:cNvPr id="57" name="Obrázek 56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364" b="34667" l="11773" r="942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333" t="9841" r="7541" b="65500"/>
          <a:stretch/>
        </p:blipFill>
        <p:spPr>
          <a:xfrm>
            <a:off x="5207823" y="4883749"/>
            <a:ext cx="5121164" cy="1167471"/>
          </a:xfrm>
          <a:prstGeom prst="rect">
            <a:avLst/>
          </a:prstGeom>
        </p:spPr>
      </p:pic>
      <p:pic>
        <p:nvPicPr>
          <p:cNvPr id="68" name="Obrázek 67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7273" b="72182" l="13091" r="6922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208" t="57496" r="29792" b="27677"/>
          <a:stretch/>
        </p:blipFill>
        <p:spPr>
          <a:xfrm>
            <a:off x="5721463" y="4810000"/>
            <a:ext cx="4025882" cy="780882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364" b="34667" l="11773" r="942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333" t="9841" r="7541" b="65500"/>
          <a:stretch/>
        </p:blipFill>
        <p:spPr>
          <a:xfrm>
            <a:off x="5529642" y="5258653"/>
            <a:ext cx="5121164" cy="11674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575756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41073" y="495067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364" b="34667" l="11773" r="942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333" t="9841" r="7541" b="65500"/>
          <a:stretch/>
        </p:blipFill>
        <p:spPr>
          <a:xfrm>
            <a:off x="116071" y="3623310"/>
            <a:ext cx="7418070" cy="169109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0970" b="55394" l="11955" r="929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084" t="31158" r="6917" b="44372"/>
          <a:stretch/>
        </p:blipFill>
        <p:spPr>
          <a:xfrm>
            <a:off x="-9659" y="5078359"/>
            <a:ext cx="7498080" cy="17145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57273" b="72182" l="13091" r="6922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208" t="57496" r="29792" b="27677"/>
          <a:stretch/>
        </p:blipFill>
        <p:spPr>
          <a:xfrm>
            <a:off x="589313" y="806322"/>
            <a:ext cx="5303520" cy="10287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68364" b="83394" l="11273" r="68773">
                        <a14:backgroundMark x1="25273" y1="71091" x2="36773" y2="69939"/>
                        <a14:backgroundMark x1="49045" y1="80909" x2="41773" y2="815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417" t="68600" r="30583" b="16466"/>
          <a:stretch/>
        </p:blipFill>
        <p:spPr>
          <a:xfrm>
            <a:off x="463583" y="1629282"/>
            <a:ext cx="5486400" cy="104013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80485" b="95273" l="10682" r="682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417" t="78944" r="31083" b="4389"/>
          <a:stretch/>
        </p:blipFill>
        <p:spPr>
          <a:xfrm>
            <a:off x="577883" y="2383662"/>
            <a:ext cx="5349240" cy="1143000"/>
          </a:xfrm>
          <a:prstGeom prst="rect">
            <a:avLst/>
          </a:prstGeom>
        </p:spPr>
      </p:pic>
      <p:pic>
        <p:nvPicPr>
          <p:cNvPr id="11" name="Obrázek 10" descr="Výřez obrazovky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67016" y="0"/>
            <a:ext cx="4524984" cy="2111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197955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9" name="Skupina 58"/>
          <p:cNvGrpSpPr/>
          <p:nvPr/>
        </p:nvGrpSpPr>
        <p:grpSpPr>
          <a:xfrm>
            <a:off x="92765" y="-177304"/>
            <a:ext cx="12192000" cy="7070035"/>
            <a:chOff x="0" y="-52055"/>
            <a:chExt cx="8897227" cy="7070035"/>
          </a:xfrm>
        </p:grpSpPr>
        <p:pic>
          <p:nvPicPr>
            <p:cNvPr id="60" name="Obrázek 59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r="3333"/>
            <a:stretch/>
          </p:blipFill>
          <p:spPr>
            <a:xfrm>
              <a:off x="0" y="5600"/>
              <a:ext cx="8839200" cy="6858000"/>
            </a:xfrm>
            <a:prstGeom prst="rect">
              <a:avLst/>
            </a:prstGeom>
          </p:spPr>
        </p:pic>
        <p:grpSp>
          <p:nvGrpSpPr>
            <p:cNvPr id="61" name="Skupina 60"/>
            <p:cNvGrpSpPr/>
            <p:nvPr/>
          </p:nvGrpSpPr>
          <p:grpSpPr>
            <a:xfrm>
              <a:off x="3141746" y="-52055"/>
              <a:ext cx="5755481" cy="7070035"/>
              <a:chOff x="3040223" y="-32323"/>
              <a:chExt cx="5755481" cy="7070035"/>
            </a:xfrm>
          </p:grpSpPr>
          <p:pic>
            <p:nvPicPr>
              <p:cNvPr id="63" name="Obrázek 62"/>
              <p:cNvPicPr>
                <a:picLocks noChangeAspect="1"/>
              </p:cNvPicPr>
              <p:nvPr/>
            </p:nvPicPr>
            <p:blipFill rotWithShape="1">
              <a:blip r:embed="rId3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 l="56629" r="27033"/>
              <a:stretch/>
            </p:blipFill>
            <p:spPr>
              <a:xfrm>
                <a:off x="3040223" y="179712"/>
                <a:ext cx="2293945" cy="6858000"/>
              </a:xfrm>
              <a:prstGeom prst="rect">
                <a:avLst/>
              </a:prstGeom>
              <a:effectLst>
                <a:softEdge rad="317500"/>
              </a:effectLst>
            </p:spPr>
          </p:pic>
          <p:pic>
            <p:nvPicPr>
              <p:cNvPr id="64" name="Obrázek 63"/>
              <p:cNvPicPr>
                <a:picLocks noChangeAspect="1"/>
              </p:cNvPicPr>
              <p:nvPr/>
            </p:nvPicPr>
            <p:blipFill rotWithShape="1">
              <a:blip r:embed="rId3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 l="56629" r="27033"/>
              <a:stretch/>
            </p:blipFill>
            <p:spPr>
              <a:xfrm>
                <a:off x="6501759" y="-32323"/>
                <a:ext cx="2293945" cy="6858000"/>
              </a:xfrm>
              <a:prstGeom prst="rect">
                <a:avLst/>
              </a:prstGeom>
              <a:effectLst>
                <a:softEdge rad="63500"/>
              </a:effectLst>
            </p:spPr>
          </p:pic>
          <p:pic>
            <p:nvPicPr>
              <p:cNvPr id="65" name="Obrázek 64"/>
              <p:cNvPicPr>
                <a:picLocks noChangeAspect="1"/>
              </p:cNvPicPr>
              <p:nvPr/>
            </p:nvPicPr>
            <p:blipFill rotWithShape="1">
              <a:blip r:embed="rId3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 l="21549" t="68298" r="54780"/>
              <a:stretch/>
            </p:blipFill>
            <p:spPr>
              <a:xfrm>
                <a:off x="3403108" y="4690977"/>
                <a:ext cx="2164436" cy="2174164"/>
              </a:xfrm>
              <a:prstGeom prst="rect">
                <a:avLst/>
              </a:prstGeom>
              <a:effectLst>
                <a:softEdge rad="317500"/>
              </a:effectLst>
            </p:spPr>
          </p:pic>
        </p:grpSp>
        <p:pic>
          <p:nvPicPr>
            <p:cNvPr id="62" name="Obrázek 61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1549" t="68298" r="54780"/>
            <a:stretch/>
          </p:blipFill>
          <p:spPr>
            <a:xfrm>
              <a:off x="5925039" y="4631781"/>
              <a:ext cx="2164436" cy="2174164"/>
            </a:xfrm>
            <a:prstGeom prst="rect">
              <a:avLst/>
            </a:prstGeom>
            <a:effectLst>
              <a:softEdge rad="317500"/>
            </a:effectLst>
          </p:spPr>
        </p:pic>
      </p:grpSp>
      <p:sp>
        <p:nvSpPr>
          <p:cNvPr id="43" name="Šikmý pruh 42"/>
          <p:cNvSpPr/>
          <p:nvPr/>
        </p:nvSpPr>
        <p:spPr>
          <a:xfrm rot="8097630">
            <a:off x="2400305" y="4756425"/>
            <a:ext cx="750791" cy="186692"/>
          </a:xfrm>
          <a:prstGeom prst="diagStripe">
            <a:avLst/>
          </a:prstGeom>
          <a:solidFill>
            <a:srgbClr val="002060"/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67" name="Skupina 66"/>
          <p:cNvGrpSpPr/>
          <p:nvPr/>
        </p:nvGrpSpPr>
        <p:grpSpPr>
          <a:xfrm>
            <a:off x="1889020" y="3579028"/>
            <a:ext cx="3580399" cy="3301674"/>
            <a:chOff x="1889020" y="3579028"/>
            <a:chExt cx="3580399" cy="3301674"/>
          </a:xfrm>
        </p:grpSpPr>
        <p:pic>
          <p:nvPicPr>
            <p:cNvPr id="6" name="Obrázek 5"/>
            <p:cNvPicPr>
              <a:picLocks noChangeAspect="1"/>
            </p:cNvPicPr>
            <p:nvPr/>
          </p:nvPicPr>
          <p:blipFill rotWithShape="1">
            <a:blip r:embed="rId4" cstate="email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0" b="100000" l="0" r="100000">
                          <a14:foregroundMark x1="62448" y1="64747" x2="62448" y2="92603"/>
                          <a14:foregroundMark x1="51076" y1="60560" x2="47735" y2="84703"/>
                          <a14:foregroundMark x1="24510" y1="64747" x2="24510" y2="77746"/>
                          <a14:foregroundMark x1="14070" y1="61945" x2="21683" y2="74945"/>
                          <a14:backgroundMark x1="4074" y1="25362" x2="62222" y2="0"/>
                        </a14:backgroundRemoval>
                      </a14:imgEffect>
                      <a14:imgEffect>
                        <a14:saturation sat="400000"/>
                      </a14:imgEffect>
                      <a14:imgEffect>
                        <a14:brightnessContrast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rcRect/>
            <a:stretch/>
          </p:blipFill>
          <p:spPr>
            <a:xfrm flipH="1">
              <a:off x="1889020" y="3579028"/>
              <a:ext cx="2893607" cy="2953735"/>
            </a:xfrm>
            <a:prstGeom prst="rect">
              <a:avLst/>
            </a:prstGeom>
          </p:spPr>
        </p:pic>
        <p:sp>
          <p:nvSpPr>
            <p:cNvPr id="2" name="Válec 1"/>
            <p:cNvSpPr/>
            <p:nvPr/>
          </p:nvSpPr>
          <p:spPr>
            <a:xfrm rot="19578165">
              <a:off x="4890144" y="5122475"/>
              <a:ext cx="171692" cy="1326524"/>
            </a:xfrm>
            <a:prstGeom prst="can">
              <a:avLst/>
            </a:prstGeom>
            <a:solidFill>
              <a:schemeClr val="bg2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 rotWithShape="1">
            <a:blip r:embed="rId4" cstate="email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0" b="100000" l="0" r="100000">
                          <a14:foregroundMark x1="62448" y1="64747" x2="62448" y2="92603"/>
                          <a14:foregroundMark x1="51076" y1="60560" x2="47735" y2="84703"/>
                          <a14:foregroundMark x1="24510" y1="64747" x2="24510" y2="77746"/>
                          <a14:foregroundMark x1="14070" y1="61945" x2="21683" y2="74945"/>
                          <a14:backgroundMark x1="4074" y1="25362" x2="62222" y2="0"/>
                        </a14:backgroundRemoval>
                      </a14:imgEffect>
                      <a14:imgEffect>
                        <a14:saturation sat="400000"/>
                      </a14:imgEffect>
                      <a14:imgEffect>
                        <a14:brightnessContrast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rcRect/>
            <a:stretch/>
          </p:blipFill>
          <p:spPr>
            <a:xfrm flipH="1">
              <a:off x="2144874" y="3966160"/>
              <a:ext cx="2855212" cy="2914542"/>
            </a:xfrm>
            <a:prstGeom prst="rect">
              <a:avLst/>
            </a:prstGeom>
          </p:spPr>
        </p:pic>
        <p:grpSp>
          <p:nvGrpSpPr>
            <p:cNvPr id="31" name="Skupina 30"/>
            <p:cNvGrpSpPr/>
            <p:nvPr/>
          </p:nvGrpSpPr>
          <p:grpSpPr>
            <a:xfrm rot="18444203">
              <a:off x="3465035" y="4228871"/>
              <a:ext cx="698699" cy="2298563"/>
              <a:chOff x="6037298" y="1005193"/>
              <a:chExt cx="1039422" cy="983195"/>
            </a:xfrm>
          </p:grpSpPr>
          <p:sp>
            <p:nvSpPr>
              <p:cNvPr id="3" name="Ovál 2"/>
              <p:cNvSpPr/>
              <p:nvPr/>
            </p:nvSpPr>
            <p:spPr>
              <a:xfrm>
                <a:off x="6127562" y="1098551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" name="Ovál 7"/>
              <p:cNvSpPr/>
              <p:nvPr/>
            </p:nvSpPr>
            <p:spPr>
              <a:xfrm>
                <a:off x="6037298" y="1005193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Ovál 8"/>
              <p:cNvSpPr/>
              <p:nvPr/>
            </p:nvSpPr>
            <p:spPr>
              <a:xfrm>
                <a:off x="6204313" y="1168437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Ovál 9"/>
              <p:cNvSpPr/>
              <p:nvPr/>
            </p:nvSpPr>
            <p:spPr>
              <a:xfrm>
                <a:off x="6334147" y="1261795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" name="Ovál 10"/>
              <p:cNvSpPr/>
              <p:nvPr/>
            </p:nvSpPr>
            <p:spPr>
              <a:xfrm>
                <a:off x="6463981" y="1356248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" name="Ovál 11"/>
              <p:cNvSpPr/>
              <p:nvPr/>
            </p:nvSpPr>
            <p:spPr>
              <a:xfrm>
                <a:off x="6531402" y="1437870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" name="Ovál 12"/>
              <p:cNvSpPr/>
              <p:nvPr/>
            </p:nvSpPr>
            <p:spPr>
              <a:xfrm>
                <a:off x="6651716" y="1549885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" name="Ovál 13"/>
              <p:cNvSpPr/>
              <p:nvPr/>
            </p:nvSpPr>
            <p:spPr>
              <a:xfrm>
                <a:off x="6722550" y="1661900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Ovál 14"/>
              <p:cNvSpPr/>
              <p:nvPr/>
            </p:nvSpPr>
            <p:spPr>
              <a:xfrm>
                <a:off x="6844678" y="1743522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Ovál 15"/>
              <p:cNvSpPr/>
              <p:nvPr/>
            </p:nvSpPr>
            <p:spPr>
              <a:xfrm>
                <a:off x="6935052" y="1825144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44" name="Šikmý pruh 43"/>
            <p:cNvSpPr/>
            <p:nvPr/>
          </p:nvSpPr>
          <p:spPr>
            <a:xfrm rot="2037785">
              <a:off x="2281554" y="4919355"/>
              <a:ext cx="607411" cy="187155"/>
            </a:xfrm>
            <a:prstGeom prst="diagStripe">
              <a:avLst/>
            </a:prstGeom>
            <a:solidFill>
              <a:srgbClr val="002060"/>
            </a:solidFill>
            <a:ln>
              <a:solidFill>
                <a:schemeClr val="bg2">
                  <a:lumMod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5" name="Šikmý pruh 44"/>
            <p:cNvSpPr/>
            <p:nvPr/>
          </p:nvSpPr>
          <p:spPr>
            <a:xfrm rot="3351507">
              <a:off x="2085894" y="4588707"/>
              <a:ext cx="138500" cy="114975"/>
            </a:xfrm>
            <a:prstGeom prst="diagStripe">
              <a:avLst/>
            </a:prstGeom>
            <a:solidFill>
              <a:srgbClr val="002060"/>
            </a:solidFill>
            <a:ln>
              <a:solidFill>
                <a:schemeClr val="bg2">
                  <a:lumMod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grpSp>
          <p:nvGrpSpPr>
            <p:cNvPr id="46" name="Skupina 45"/>
            <p:cNvGrpSpPr/>
            <p:nvPr/>
          </p:nvGrpSpPr>
          <p:grpSpPr>
            <a:xfrm rot="18392860">
              <a:off x="5045311" y="5440589"/>
              <a:ext cx="332969" cy="515246"/>
              <a:chOff x="6037298" y="1005193"/>
              <a:chExt cx="1039422" cy="983195"/>
            </a:xfrm>
          </p:grpSpPr>
          <p:sp>
            <p:nvSpPr>
              <p:cNvPr id="47" name="Ovál 46"/>
              <p:cNvSpPr/>
              <p:nvPr/>
            </p:nvSpPr>
            <p:spPr>
              <a:xfrm>
                <a:off x="6127562" y="1098551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8" name="Ovál 47"/>
              <p:cNvSpPr/>
              <p:nvPr/>
            </p:nvSpPr>
            <p:spPr>
              <a:xfrm>
                <a:off x="6037298" y="1005193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9" name="Ovál 48"/>
              <p:cNvSpPr/>
              <p:nvPr/>
            </p:nvSpPr>
            <p:spPr>
              <a:xfrm>
                <a:off x="6204313" y="1168437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0" name="Ovál 49"/>
              <p:cNvSpPr/>
              <p:nvPr/>
            </p:nvSpPr>
            <p:spPr>
              <a:xfrm>
                <a:off x="6334147" y="1261795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1" name="Ovál 50"/>
              <p:cNvSpPr/>
              <p:nvPr/>
            </p:nvSpPr>
            <p:spPr>
              <a:xfrm>
                <a:off x="6463981" y="1356248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2" name="Ovál 51"/>
              <p:cNvSpPr/>
              <p:nvPr/>
            </p:nvSpPr>
            <p:spPr>
              <a:xfrm>
                <a:off x="6531402" y="1437870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3" name="Ovál 52"/>
              <p:cNvSpPr/>
              <p:nvPr/>
            </p:nvSpPr>
            <p:spPr>
              <a:xfrm>
                <a:off x="6651716" y="1549885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4" name="Ovál 53"/>
              <p:cNvSpPr/>
              <p:nvPr/>
            </p:nvSpPr>
            <p:spPr>
              <a:xfrm>
                <a:off x="6722550" y="1661900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5" name="Ovál 54"/>
              <p:cNvSpPr/>
              <p:nvPr/>
            </p:nvSpPr>
            <p:spPr>
              <a:xfrm>
                <a:off x="6844678" y="1743522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6" name="Ovál 55"/>
              <p:cNvSpPr/>
              <p:nvPr/>
            </p:nvSpPr>
            <p:spPr>
              <a:xfrm>
                <a:off x="6935052" y="1825144"/>
                <a:ext cx="141668" cy="163244"/>
              </a:xfrm>
              <a:prstGeom prst="ellipse">
                <a:avLst/>
              </a:prstGeom>
              <a:noFill/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pic>
        <p:nvPicPr>
          <p:cNvPr id="68" name="Obrázek 67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7273" b="72182" l="13091" r="6922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208" t="57496" r="29792" b="27677"/>
          <a:stretch/>
        </p:blipFill>
        <p:spPr>
          <a:xfrm>
            <a:off x="5383712" y="4995799"/>
            <a:ext cx="4025882" cy="780882"/>
          </a:xfrm>
          <a:prstGeom prst="rect">
            <a:avLst/>
          </a:prstGeom>
        </p:spPr>
      </p:pic>
      <p:pic>
        <p:nvPicPr>
          <p:cNvPr id="58" name="Obrázek 57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7273" b="72182" l="13091" r="6922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208" t="57496" r="29792" b="27677"/>
          <a:stretch/>
        </p:blipFill>
        <p:spPr>
          <a:xfrm>
            <a:off x="5536112" y="5148199"/>
            <a:ext cx="4025882" cy="780882"/>
          </a:xfrm>
          <a:prstGeom prst="rect">
            <a:avLst/>
          </a:prstGeom>
        </p:spPr>
      </p:pic>
      <p:pic>
        <p:nvPicPr>
          <p:cNvPr id="66" name="Obrázek 65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7273" b="72182" l="13091" r="6922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208" t="57496" r="29792" b="27677"/>
          <a:stretch/>
        </p:blipFill>
        <p:spPr>
          <a:xfrm>
            <a:off x="5328020" y="5433069"/>
            <a:ext cx="4025882" cy="78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601994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41073" y="495067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364" b="34667" l="11773" r="942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333" t="9841" r="7541" b="65500"/>
          <a:stretch/>
        </p:blipFill>
        <p:spPr>
          <a:xfrm>
            <a:off x="116071" y="3623310"/>
            <a:ext cx="7418070" cy="169109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0970" b="55394" l="11955" r="929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084" t="31158" r="6917" b="44372"/>
          <a:stretch/>
        </p:blipFill>
        <p:spPr>
          <a:xfrm>
            <a:off x="-9659" y="5078359"/>
            <a:ext cx="7498080" cy="17145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57273" b="72182" l="13091" r="6922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208" t="57496" r="29792" b="27677"/>
          <a:stretch/>
        </p:blipFill>
        <p:spPr>
          <a:xfrm>
            <a:off x="589313" y="806322"/>
            <a:ext cx="5303520" cy="10287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68364" b="83394" l="11273" r="68773">
                        <a14:backgroundMark x1="25273" y1="71091" x2="36773" y2="69939"/>
                        <a14:backgroundMark x1="49045" y1="80909" x2="41773" y2="815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417" t="68600" r="30583" b="16466"/>
          <a:stretch/>
        </p:blipFill>
        <p:spPr>
          <a:xfrm>
            <a:off x="463583" y="1629282"/>
            <a:ext cx="5486400" cy="104013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80485" b="95273" l="10682" r="682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417" t="78944" r="31083" b="4389"/>
          <a:stretch/>
        </p:blipFill>
        <p:spPr>
          <a:xfrm>
            <a:off x="577883" y="2383662"/>
            <a:ext cx="5349240" cy="1143000"/>
          </a:xfrm>
          <a:prstGeom prst="rect">
            <a:avLst/>
          </a:prstGeom>
        </p:spPr>
      </p:pic>
      <p:pic>
        <p:nvPicPr>
          <p:cNvPr id="12" name="Obrázek 11" descr="Výřez obrazovky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714315" y="-21774"/>
            <a:ext cx="4477685" cy="2405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304872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3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 klády – se souhlasem autora p. </a:t>
            </a:r>
            <a:r>
              <a:rPr lang="cs-CZ" dirty="0" err="1" smtClean="0"/>
              <a:t>Filipková</a:t>
            </a:r>
            <a:endParaRPr lang="cs-CZ" dirty="0" smtClean="0"/>
          </a:p>
          <a:p>
            <a:r>
              <a:rPr lang="cs-CZ" dirty="0" smtClean="0"/>
              <a:t>Ilustrace koníka – se souhlasem autora p. </a:t>
            </a:r>
            <a:r>
              <a:rPr lang="cs-CZ" dirty="0" err="1" smtClean="0"/>
              <a:t>Paločková</a:t>
            </a:r>
            <a:endParaRPr lang="cs-CZ" dirty="0" smtClean="0"/>
          </a:p>
          <a:p>
            <a:r>
              <a:rPr lang="cs-CZ" dirty="0" smtClean="0"/>
              <a:t>Foto lesa – 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/>
              <a:t> </a:t>
            </a:r>
            <a:r>
              <a:rPr lang="cs-CZ" dirty="0" smtClean="0"/>
              <a:t>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porovnávají větší x menší, kratší x delší, počítají do pěti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Rozvoj </a:t>
            </a:r>
            <a:r>
              <a:rPr lang="cs-CZ" dirty="0" smtClean="0"/>
              <a:t>vnímání velikostí a délky, </a:t>
            </a:r>
            <a:r>
              <a:rPr lang="cs-CZ" dirty="0" err="1" smtClean="0"/>
              <a:t>předmatematické</a:t>
            </a:r>
            <a:r>
              <a:rPr lang="cs-CZ" dirty="0" smtClean="0"/>
              <a:t> dovednosti</a:t>
            </a:r>
            <a:endParaRPr lang="cs-CZ" dirty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z lesa děti </a:t>
            </a:r>
            <a:r>
              <a:rPr lang="cs-CZ" dirty="0" smtClean="0"/>
              <a:t>počítají, </a:t>
            </a:r>
            <a:r>
              <a:rPr lang="cs-CZ" dirty="0" smtClean="0"/>
              <a:t>kolik klád vezou koníci a zda jsou </a:t>
            </a:r>
            <a:r>
              <a:rPr lang="cs-CZ" dirty="0" smtClean="0"/>
              <a:t>dlouhé </a:t>
            </a:r>
            <a:r>
              <a:rPr lang="cs-CZ" dirty="0" smtClean="0"/>
              <a:t>nebo krátké</a:t>
            </a:r>
          </a:p>
          <a:p>
            <a:r>
              <a:rPr lang="cs-CZ" dirty="0" smtClean="0"/>
              <a:t>Na následném snímku </a:t>
            </a:r>
            <a:r>
              <a:rPr lang="cs-CZ" dirty="0" err="1" smtClean="0"/>
              <a:t>vyklikávají</a:t>
            </a:r>
            <a:r>
              <a:rPr lang="cs-CZ" dirty="0" smtClean="0"/>
              <a:t>, které klády koníci </a:t>
            </a:r>
            <a:r>
              <a:rPr lang="cs-CZ" dirty="0" smtClean="0"/>
              <a:t>vezli (shora dolů) </a:t>
            </a:r>
            <a:r>
              <a:rPr lang="cs-CZ" dirty="0" smtClean="0"/>
              <a:t>nápovědou jim je malý obrázek v pravém horním rohu.</a:t>
            </a:r>
          </a:p>
          <a:p>
            <a:r>
              <a:rPr lang="cs-CZ" dirty="0" smtClean="0"/>
              <a:t>Pomoci animačních efektů se kliknutím na kládu dětem nabízí zpětná vazba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přiřazují správné počty magnetů na magnetickou tabulku</a:t>
            </a:r>
          </a:p>
          <a:p>
            <a:r>
              <a:rPr lang="cs-CZ" dirty="0" smtClean="0"/>
              <a:t>Zároveň prakticky zkouší narovnat stejný počet klád </a:t>
            </a:r>
            <a:r>
              <a:rPr lang="cs-CZ" dirty="0" smtClean="0"/>
              <a:t>(mohou </a:t>
            </a:r>
            <a:r>
              <a:rPr lang="cs-CZ" dirty="0" smtClean="0"/>
              <a:t>být použity pastelky, stavebnice, klacíky a </a:t>
            </a:r>
            <a:r>
              <a:rPr lang="cs-CZ" dirty="0" smtClean="0"/>
              <a:t>podobně) </a:t>
            </a:r>
            <a:r>
              <a:rPr lang="cs-CZ" dirty="0" smtClean="0"/>
              <a:t>pro odvoz koníkům.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Zacházet s běžnými předměty denní potřeby, hračkami, pomůckami, </a:t>
            </a:r>
            <a:r>
              <a:rPr lang="cs-CZ" dirty="0" smtClean="0"/>
              <a:t>nástroji </a:t>
            </a:r>
            <a:r>
              <a:rPr lang="cs-CZ" dirty="0"/>
              <a:t>a </a:t>
            </a:r>
            <a:r>
              <a:rPr lang="cs-CZ" dirty="0" smtClean="0"/>
              <a:t>materiály</a:t>
            </a:r>
          </a:p>
          <a:p>
            <a:r>
              <a:rPr lang="cs-CZ" dirty="0"/>
              <a:t>Rozumět a používat základní pojmy označující velikost (malý - velký, větší – menší, nejmenší – největší, dlouhý- krátký, vysoký - nízký, stejný) </a:t>
            </a:r>
          </a:p>
          <a:p>
            <a:r>
              <a:rPr lang="cs-CZ" dirty="0"/>
              <a:t>Rozumět a používat základní pojmy označující hmotnost (lehký – těžký, lehčí – těžší, nejlehčí – nejtěžší, stejně těžký) </a:t>
            </a:r>
          </a:p>
          <a:p>
            <a:r>
              <a:rPr lang="cs-CZ" dirty="0"/>
              <a:t>Orientovat se v číselné řadě 1 – 10, vyjmenovat ji, porovnat, že 5 je více     než 4, chápat číslo jako počet prvků</a:t>
            </a:r>
          </a:p>
          <a:p>
            <a:r>
              <a:rPr lang="cs-CZ" dirty="0"/>
              <a:t>Nechat se získat pro záměrné učení</a:t>
            </a:r>
          </a:p>
          <a:p>
            <a:r>
              <a:rPr lang="cs-CZ" dirty="0"/>
              <a:t>Odlišit hru od systematické povinnosti</a:t>
            </a:r>
          </a:p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20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305</Words>
  <Application>Microsoft Office PowerPoint</Application>
  <PresentationFormat>Vlastní</PresentationFormat>
  <Paragraphs>64</Paragraphs>
  <Slides>20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Sheer Green 16x9</vt:lpstr>
      <vt:lpstr>Má práce v lese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Použité odkazy</vt:lpstr>
      <vt:lpstr>Metodický pokyn Integrovaný blok: 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20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2015-06-18T11:13:02Z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