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8" r:id="rId2"/>
    <p:sldId id="269" r:id="rId3"/>
    <p:sldId id="256" r:id="rId4"/>
    <p:sldId id="257" r:id="rId5"/>
    <p:sldId id="271" r:id="rId6"/>
    <p:sldId id="258" r:id="rId7"/>
    <p:sldId id="259" r:id="rId8"/>
    <p:sldId id="260" r:id="rId9"/>
    <p:sldId id="261" r:id="rId10"/>
    <p:sldId id="266" r:id="rId11"/>
    <p:sldId id="267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VY_32_INOVACE_17_</a:t>
          </a:r>
          <a:r>
            <a:rPr lang="cs-CZ" sz="2000" baseline="0" dirty="0" err="1" smtClean="0"/>
            <a:t>Seasons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Seasons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37C4EE-E4DB-4596-BD66-6B0AB0A424A1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641DE9-330B-4A1F-AC72-A93E0A91F5B5}" type="presOf" srcId="{D8197B8C-B260-4A16-BDF4-0947B075E274}" destId="{25B08C86-7E15-44DC-BE7F-FFB55DD49D12}" srcOrd="0" destOrd="0" presId="urn:microsoft.com/office/officeart/2005/8/layout/target3"/>
    <dgm:cxn modelId="{C9D7FF58-C72A-46F3-AC8F-F341AF0C978D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6E647FC-1651-4E05-9864-C5E663B1553F}" type="presOf" srcId="{D1D4F407-5343-4D3F-B5B9-D407B03CAEB4}" destId="{AED2198E-93D5-4001-81B4-73124B309672}" srcOrd="1" destOrd="0" presId="urn:microsoft.com/office/officeart/2005/8/layout/target3"/>
    <dgm:cxn modelId="{5F583692-23A8-4969-8FAC-FB587A1C9314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BDC72B0-3F8C-4391-A43E-CB255C76EE57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2ED0520-B65F-4242-8E54-B0B79FF9D5D4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38FA4C1-034D-4DC0-A120-CD1A6755DE17}" type="presOf" srcId="{4C35D32F-0EAB-4CD7-82EE-45574DC2A586}" destId="{890E4F0B-2866-4A3F-A3C7-2A14B1797930}" srcOrd="1" destOrd="0" presId="urn:microsoft.com/office/officeart/2005/8/layout/target3"/>
    <dgm:cxn modelId="{2C218617-542F-4437-BCDB-D501191DFDCC}" type="presOf" srcId="{B651F6E3-6281-48DB-9319-2AEAFDAE7572}" destId="{619D679B-A015-4ECF-8348-D1034C574F40}" srcOrd="0" destOrd="0" presId="urn:microsoft.com/office/officeart/2005/8/layout/target3"/>
    <dgm:cxn modelId="{5A6F5D61-D0DA-4D55-B75C-41EA7675EE89}" type="presOf" srcId="{D8197B8C-B260-4A16-BDF4-0947B075E274}" destId="{5A5FFA88-C948-4069-8E93-59FA12366E83}" srcOrd="1" destOrd="0" presId="urn:microsoft.com/office/officeart/2005/8/layout/target3"/>
    <dgm:cxn modelId="{55BF4EC7-FDBE-46D0-801F-763BE75D9464}" type="presOf" srcId="{4C35D32F-0EAB-4CD7-82EE-45574DC2A586}" destId="{8BEBB6EC-1DAA-4CAC-8A25-BC0FCBD5DBD5}" srcOrd="0" destOrd="0" presId="urn:microsoft.com/office/officeart/2005/8/layout/target3"/>
    <dgm:cxn modelId="{2AAECA42-4A8D-489B-A521-B2FE14CFD686}" type="presParOf" srcId="{333A1088-737F-45CB-B68E-254E46348037}" destId="{F5ABB229-8D3B-4694-996A-96F23CF14429}" srcOrd="0" destOrd="0" presId="urn:microsoft.com/office/officeart/2005/8/layout/target3"/>
    <dgm:cxn modelId="{E507F236-B866-4397-A9F1-12BF97B16AF1}" type="presParOf" srcId="{333A1088-737F-45CB-B68E-254E46348037}" destId="{F41139FD-01EE-4571-8B17-4FB00FC51163}" srcOrd="1" destOrd="0" presId="urn:microsoft.com/office/officeart/2005/8/layout/target3"/>
    <dgm:cxn modelId="{9B63315E-46EC-4061-9117-33F0268A2C61}" type="presParOf" srcId="{333A1088-737F-45CB-B68E-254E46348037}" destId="{D005CE8C-CC26-4C3E-AC11-E15060ECD759}" srcOrd="2" destOrd="0" presId="urn:microsoft.com/office/officeart/2005/8/layout/target3"/>
    <dgm:cxn modelId="{F1FFCA74-74D8-42B2-96BD-9968C175A894}" type="presParOf" srcId="{333A1088-737F-45CB-B68E-254E46348037}" destId="{2C702D82-9B77-49B7-9568-BB8EB47C3372}" srcOrd="3" destOrd="0" presId="urn:microsoft.com/office/officeart/2005/8/layout/target3"/>
    <dgm:cxn modelId="{A60D983E-9475-4B58-AFE3-D3CA23FFF2B3}" type="presParOf" srcId="{333A1088-737F-45CB-B68E-254E46348037}" destId="{A52A0455-90FF-4808-ABD0-F02540D31D5A}" srcOrd="4" destOrd="0" presId="urn:microsoft.com/office/officeart/2005/8/layout/target3"/>
    <dgm:cxn modelId="{CFA49837-66E2-495C-B1D3-0AC332DC67F0}" type="presParOf" srcId="{333A1088-737F-45CB-B68E-254E46348037}" destId="{6140AFEC-043D-4C43-A2F9-D0F5331DF3A3}" srcOrd="5" destOrd="0" presId="urn:microsoft.com/office/officeart/2005/8/layout/target3"/>
    <dgm:cxn modelId="{8BCB391D-D0FB-440F-9024-7C918C1225B7}" type="presParOf" srcId="{333A1088-737F-45CB-B68E-254E46348037}" destId="{9358AC05-5D7D-4327-9F80-1AD486AEA664}" srcOrd="6" destOrd="0" presId="urn:microsoft.com/office/officeart/2005/8/layout/target3"/>
    <dgm:cxn modelId="{F898D818-3217-4E08-A27B-183D9B4A6A83}" type="presParOf" srcId="{333A1088-737F-45CB-B68E-254E46348037}" destId="{313FC574-E1CD-4FB4-B054-0B805CE0447D}" srcOrd="7" destOrd="0" presId="urn:microsoft.com/office/officeart/2005/8/layout/target3"/>
    <dgm:cxn modelId="{129B6029-F192-477D-B5B6-E933F5BC0585}" type="presParOf" srcId="{333A1088-737F-45CB-B68E-254E46348037}" destId="{619D679B-A015-4ECF-8348-D1034C574F40}" srcOrd="8" destOrd="0" presId="urn:microsoft.com/office/officeart/2005/8/layout/target3"/>
    <dgm:cxn modelId="{AE0E6A08-1DC8-41A5-9158-6D8384A53436}" type="presParOf" srcId="{333A1088-737F-45CB-B68E-254E46348037}" destId="{322283A8-4A27-4CDA-BAE3-F381106A9174}" srcOrd="9" destOrd="0" presId="urn:microsoft.com/office/officeart/2005/8/layout/target3"/>
    <dgm:cxn modelId="{F37B57B9-963B-4066-B117-B5AFD2174A72}" type="presParOf" srcId="{333A1088-737F-45CB-B68E-254E46348037}" destId="{FFC9F71D-1B4F-4AD9-A4A6-86ADEFC8AF5C}" srcOrd="10" destOrd="0" presId="urn:microsoft.com/office/officeart/2005/8/layout/target3"/>
    <dgm:cxn modelId="{A4808C06-7690-4C62-B61E-DD8D545540E3}" type="presParOf" srcId="{333A1088-737F-45CB-B68E-254E46348037}" destId="{25B08C86-7E15-44DC-BE7F-FFB55DD49D12}" srcOrd="11" destOrd="0" presId="urn:microsoft.com/office/officeart/2005/8/layout/target3"/>
    <dgm:cxn modelId="{6DB71FAF-D0FF-422A-90C7-539F65F35762}" type="presParOf" srcId="{333A1088-737F-45CB-B68E-254E46348037}" destId="{76644BE8-9D7C-4C09-B250-3D10AF48CBB7}" srcOrd="12" destOrd="0" presId="urn:microsoft.com/office/officeart/2005/8/layout/target3"/>
    <dgm:cxn modelId="{2F394248-5973-414E-98C3-76BB018B922F}" type="presParOf" srcId="{333A1088-737F-45CB-B68E-254E46348037}" destId="{EE85B701-7295-41C0-BA7A-34D3756A2AE6}" srcOrd="13" destOrd="0" presId="urn:microsoft.com/office/officeart/2005/8/layout/target3"/>
    <dgm:cxn modelId="{139E2B63-B904-473D-9F60-92DD6D820C5A}" type="presParOf" srcId="{333A1088-737F-45CB-B68E-254E46348037}" destId="{8BEBB6EC-1DAA-4CAC-8A25-BC0FCBD5DBD5}" srcOrd="14" destOrd="0" presId="urn:microsoft.com/office/officeart/2005/8/layout/target3"/>
    <dgm:cxn modelId="{0E4AACEC-B56A-4FE2-8227-E615852D8203}" type="presParOf" srcId="{333A1088-737F-45CB-B68E-254E46348037}" destId="{AED2198E-93D5-4001-81B4-73124B309672}" srcOrd="15" destOrd="0" presId="urn:microsoft.com/office/officeart/2005/8/layout/target3"/>
    <dgm:cxn modelId="{2D9691E3-6E73-4614-BC34-B593D93C5D91}" type="presParOf" srcId="{333A1088-737F-45CB-B68E-254E46348037}" destId="{2BE915AB-18AA-4053-B92C-3BFC9ED204BB}" srcOrd="16" destOrd="0" presId="urn:microsoft.com/office/officeart/2005/8/layout/target3"/>
    <dgm:cxn modelId="{033BB622-B31C-4594-A426-034CFEA72E51}" type="presParOf" srcId="{333A1088-737F-45CB-B68E-254E46348037}" destId="{6BB5E863-4638-4E1D-BFDE-399D028AC4ED}" srcOrd="17" destOrd="0" presId="urn:microsoft.com/office/officeart/2005/8/layout/target3"/>
    <dgm:cxn modelId="{CDA60064-779D-4A30-B911-8EC5525AAEB2}" type="presParOf" srcId="{333A1088-737F-45CB-B68E-254E46348037}" destId="{5A5FFA88-C948-4069-8E93-59FA12366E83}" srcOrd="18" destOrd="0" presId="urn:microsoft.com/office/officeart/2005/8/layout/target3"/>
    <dgm:cxn modelId="{E88AD63A-9E5B-4328-A630-D3EA7AB8F7D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6C7B02-5AD0-4ADA-B70B-F0E1787C66B0}" type="doc">
      <dgm:prSet loTypeId="urn:microsoft.com/office/officeart/2005/8/layout/cycle4#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348D86C-19A2-4A39-9D61-3C94D8DE4FEF}">
      <dgm:prSet phldrT="[Text]"/>
      <dgm:spPr>
        <a:solidFill>
          <a:srgbClr val="0070C0"/>
        </a:solidFill>
      </dgm:spPr>
      <dgm:t>
        <a:bodyPr/>
        <a:lstStyle/>
        <a:p>
          <a:r>
            <a:rPr lang="cs-CZ" dirty="0" smtClean="0"/>
            <a:t>Winter</a:t>
          </a:r>
          <a:endParaRPr lang="cs-CZ" dirty="0"/>
        </a:p>
      </dgm:t>
    </dgm:pt>
    <dgm:pt modelId="{090213CC-4BF0-4B45-867A-331AF86C4CB5}" type="parTrans" cxnId="{BAFD81E1-A01D-42E4-9EF5-C5DEA4B30D7F}">
      <dgm:prSet/>
      <dgm:spPr/>
      <dgm:t>
        <a:bodyPr/>
        <a:lstStyle/>
        <a:p>
          <a:endParaRPr lang="cs-CZ"/>
        </a:p>
      </dgm:t>
    </dgm:pt>
    <dgm:pt modelId="{ABA197F2-6497-47BF-B4D1-1D2709AD653E}" type="sibTrans" cxnId="{BAFD81E1-A01D-42E4-9EF5-C5DEA4B30D7F}">
      <dgm:prSet/>
      <dgm:spPr/>
      <dgm:t>
        <a:bodyPr/>
        <a:lstStyle/>
        <a:p>
          <a:endParaRPr lang="cs-CZ"/>
        </a:p>
      </dgm:t>
    </dgm:pt>
    <dgm:pt modelId="{28EDA238-071A-4F67-B332-0CB039D767BB}">
      <dgm:prSet phldrT="[Text]" custT="1"/>
      <dgm:spPr/>
      <dgm:t>
        <a:bodyPr/>
        <a:lstStyle/>
        <a:p>
          <a:r>
            <a:rPr lang="en-US" sz="2400" noProof="0" dirty="0" smtClean="0">
              <a:latin typeface="Times New Roman" pitchFamily="18" charset="0"/>
              <a:cs typeface="Times New Roman" pitchFamily="18" charset="0"/>
            </a:rPr>
            <a:t>December</a:t>
          </a:r>
          <a:endParaRPr lang="en-US" sz="2400" noProof="0" dirty="0">
            <a:latin typeface="Times New Roman" pitchFamily="18" charset="0"/>
            <a:cs typeface="Times New Roman" pitchFamily="18" charset="0"/>
          </a:endParaRPr>
        </a:p>
      </dgm:t>
    </dgm:pt>
    <dgm:pt modelId="{A8031AB8-C73F-47A1-BBA9-A9993F0B7F2A}" type="parTrans" cxnId="{4FAB2681-70CB-4868-AAE5-1F226E07B372}">
      <dgm:prSet/>
      <dgm:spPr/>
      <dgm:t>
        <a:bodyPr/>
        <a:lstStyle/>
        <a:p>
          <a:endParaRPr lang="cs-CZ"/>
        </a:p>
      </dgm:t>
    </dgm:pt>
    <dgm:pt modelId="{6E6C01A6-327E-4347-8FCD-20B39AC7BACE}" type="sibTrans" cxnId="{4FAB2681-70CB-4868-AAE5-1F226E07B372}">
      <dgm:prSet/>
      <dgm:spPr/>
      <dgm:t>
        <a:bodyPr/>
        <a:lstStyle/>
        <a:p>
          <a:endParaRPr lang="cs-CZ"/>
        </a:p>
      </dgm:t>
    </dgm:pt>
    <dgm:pt modelId="{7771DC73-09D6-4C88-8661-D7B22B7B6E74}">
      <dgm:prSet phldrT="[Text]"/>
      <dgm:spPr>
        <a:solidFill>
          <a:srgbClr val="92D050"/>
        </a:solidFill>
      </dgm:spPr>
      <dgm:t>
        <a:bodyPr/>
        <a:lstStyle/>
        <a:p>
          <a:r>
            <a:rPr lang="en-US" noProof="0" dirty="0" smtClean="0"/>
            <a:t>Spring</a:t>
          </a:r>
          <a:endParaRPr lang="en-US" noProof="0" dirty="0"/>
        </a:p>
      </dgm:t>
    </dgm:pt>
    <dgm:pt modelId="{32E0EF70-2B10-4D26-8E01-A8E20F3CDB72}" type="parTrans" cxnId="{9CB605ED-A7B1-4F57-BF35-26A18C7E7111}">
      <dgm:prSet/>
      <dgm:spPr/>
      <dgm:t>
        <a:bodyPr/>
        <a:lstStyle/>
        <a:p>
          <a:endParaRPr lang="cs-CZ"/>
        </a:p>
      </dgm:t>
    </dgm:pt>
    <dgm:pt modelId="{2F603CF6-FA35-4782-9DAF-43EB2FDF7C30}" type="sibTrans" cxnId="{9CB605ED-A7B1-4F57-BF35-26A18C7E7111}">
      <dgm:prSet/>
      <dgm:spPr/>
      <dgm:t>
        <a:bodyPr/>
        <a:lstStyle/>
        <a:p>
          <a:endParaRPr lang="cs-CZ"/>
        </a:p>
      </dgm:t>
    </dgm:pt>
    <dgm:pt modelId="{0F6A162B-499A-4C82-9BDD-8994E00142AE}">
      <dgm:prSet phldrT="[Text]"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March</a:t>
          </a:r>
          <a:endParaRPr lang="cs-CZ" sz="2400" dirty="0">
            <a:latin typeface="Times New Roman" pitchFamily="18" charset="0"/>
            <a:cs typeface="Times New Roman" pitchFamily="18" charset="0"/>
          </a:endParaRPr>
        </a:p>
      </dgm:t>
    </dgm:pt>
    <dgm:pt modelId="{193AD38F-075E-4EA4-A320-CAC10F9C5CD3}" type="parTrans" cxnId="{7C323EF2-5D31-4728-A8B5-393091FD5B46}">
      <dgm:prSet/>
      <dgm:spPr/>
      <dgm:t>
        <a:bodyPr/>
        <a:lstStyle/>
        <a:p>
          <a:endParaRPr lang="cs-CZ"/>
        </a:p>
      </dgm:t>
    </dgm:pt>
    <dgm:pt modelId="{37AB084C-9C4D-48FC-BDDC-7E0E82D54B1E}" type="sibTrans" cxnId="{7C323EF2-5D31-4728-A8B5-393091FD5B46}">
      <dgm:prSet/>
      <dgm:spPr/>
      <dgm:t>
        <a:bodyPr/>
        <a:lstStyle/>
        <a:p>
          <a:endParaRPr lang="cs-CZ"/>
        </a:p>
      </dgm:t>
    </dgm:pt>
    <dgm:pt modelId="{90303ED7-0C0D-4139-B1A4-23BCFB42641F}">
      <dgm:prSet phldrT="[Text]"/>
      <dgm:spPr>
        <a:solidFill>
          <a:srgbClr val="FFFF00"/>
        </a:solidFill>
      </dgm:spPr>
      <dgm:t>
        <a:bodyPr/>
        <a:lstStyle/>
        <a:p>
          <a:r>
            <a:rPr lang="en-US" noProof="0" dirty="0" smtClean="0"/>
            <a:t>Summer</a:t>
          </a:r>
          <a:endParaRPr lang="en-US" noProof="0" dirty="0"/>
        </a:p>
      </dgm:t>
    </dgm:pt>
    <dgm:pt modelId="{A22211D3-EF40-44E7-A643-350001E4D014}" type="parTrans" cxnId="{1BA9B921-CD5C-4AA7-9271-DA94BFAB374E}">
      <dgm:prSet/>
      <dgm:spPr/>
      <dgm:t>
        <a:bodyPr/>
        <a:lstStyle/>
        <a:p>
          <a:endParaRPr lang="cs-CZ"/>
        </a:p>
      </dgm:t>
    </dgm:pt>
    <dgm:pt modelId="{DB8C93D5-A2B8-4E3D-A906-91FF6CC2C420}" type="sibTrans" cxnId="{1BA9B921-CD5C-4AA7-9271-DA94BFAB374E}">
      <dgm:prSet/>
      <dgm:spPr/>
      <dgm:t>
        <a:bodyPr/>
        <a:lstStyle/>
        <a:p>
          <a:endParaRPr lang="cs-CZ"/>
        </a:p>
      </dgm:t>
    </dgm:pt>
    <dgm:pt modelId="{13D530D4-F667-4219-B3EC-BD6F67683250}">
      <dgm:prSet phldrT="[Text]"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June</a:t>
          </a:r>
          <a:endParaRPr lang="cs-CZ" sz="2400" dirty="0">
            <a:latin typeface="Times New Roman" pitchFamily="18" charset="0"/>
            <a:cs typeface="Times New Roman" pitchFamily="18" charset="0"/>
          </a:endParaRPr>
        </a:p>
      </dgm:t>
    </dgm:pt>
    <dgm:pt modelId="{37F9398A-3006-41B8-B5E3-107F71AE1DC9}" type="parTrans" cxnId="{BB85869C-0D07-43F8-9CCD-45A2E2609AEA}">
      <dgm:prSet/>
      <dgm:spPr/>
      <dgm:t>
        <a:bodyPr/>
        <a:lstStyle/>
        <a:p>
          <a:endParaRPr lang="cs-CZ"/>
        </a:p>
      </dgm:t>
    </dgm:pt>
    <dgm:pt modelId="{933EF3C5-47A8-4E6E-9796-4D5B1CBDFED8}" type="sibTrans" cxnId="{BB85869C-0D07-43F8-9CCD-45A2E2609AEA}">
      <dgm:prSet/>
      <dgm:spPr/>
      <dgm:t>
        <a:bodyPr/>
        <a:lstStyle/>
        <a:p>
          <a:endParaRPr lang="cs-CZ"/>
        </a:p>
      </dgm:t>
    </dgm:pt>
    <dgm:pt modelId="{A45ECCF4-57DF-49B8-9388-E9D04323D987}">
      <dgm:prSet phldrT="[Text]"/>
      <dgm:spPr>
        <a:solidFill>
          <a:srgbClr val="FF6600"/>
        </a:solidFill>
      </dgm:spPr>
      <dgm:t>
        <a:bodyPr/>
        <a:lstStyle/>
        <a:p>
          <a:r>
            <a:rPr lang="en-US" noProof="0" dirty="0" smtClean="0"/>
            <a:t>Autumn</a:t>
          </a:r>
          <a:endParaRPr lang="en-US" noProof="0" dirty="0"/>
        </a:p>
      </dgm:t>
    </dgm:pt>
    <dgm:pt modelId="{9BC55A28-79C3-4A54-B0FB-A9B1C506CED8}" type="parTrans" cxnId="{FECA50D0-73C7-4F12-A186-67DE711508F0}">
      <dgm:prSet/>
      <dgm:spPr/>
      <dgm:t>
        <a:bodyPr/>
        <a:lstStyle/>
        <a:p>
          <a:endParaRPr lang="cs-CZ"/>
        </a:p>
      </dgm:t>
    </dgm:pt>
    <dgm:pt modelId="{B268239A-8B3E-4862-80C1-BF5A6559C419}" type="sibTrans" cxnId="{FECA50D0-73C7-4F12-A186-67DE711508F0}">
      <dgm:prSet/>
      <dgm:spPr/>
      <dgm:t>
        <a:bodyPr/>
        <a:lstStyle/>
        <a:p>
          <a:endParaRPr lang="cs-CZ"/>
        </a:p>
      </dgm:t>
    </dgm:pt>
    <dgm:pt modelId="{A1AEE1F0-038A-4099-9CBB-150784B94741}">
      <dgm:prSet phldrT="[Text]"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September</a:t>
          </a:r>
          <a:endParaRPr lang="cs-CZ" sz="2400" dirty="0">
            <a:latin typeface="Times New Roman" pitchFamily="18" charset="0"/>
            <a:cs typeface="Times New Roman" pitchFamily="18" charset="0"/>
          </a:endParaRPr>
        </a:p>
      </dgm:t>
    </dgm:pt>
    <dgm:pt modelId="{BDC4F1A9-179A-4E2D-A6FE-50B7AF29C006}" type="parTrans" cxnId="{5DD8D4BC-47C4-4BE5-ADFA-A1D2FB1D6CB6}">
      <dgm:prSet/>
      <dgm:spPr/>
      <dgm:t>
        <a:bodyPr/>
        <a:lstStyle/>
        <a:p>
          <a:endParaRPr lang="cs-CZ"/>
        </a:p>
      </dgm:t>
    </dgm:pt>
    <dgm:pt modelId="{0D42EF11-29BB-4D39-93D3-608C328FF1E1}" type="sibTrans" cxnId="{5DD8D4BC-47C4-4BE5-ADFA-A1D2FB1D6CB6}">
      <dgm:prSet/>
      <dgm:spPr/>
      <dgm:t>
        <a:bodyPr/>
        <a:lstStyle/>
        <a:p>
          <a:endParaRPr lang="cs-CZ"/>
        </a:p>
      </dgm:t>
    </dgm:pt>
    <dgm:pt modelId="{3DA53CE4-BA50-496C-B400-62EEFC43943C}">
      <dgm:prSet phldrT="[Text]" custT="1"/>
      <dgm:spPr/>
      <dgm:t>
        <a:bodyPr/>
        <a:lstStyle/>
        <a:p>
          <a:r>
            <a:rPr lang="en-US" sz="2400" noProof="0" dirty="0" smtClean="0">
              <a:latin typeface="Times New Roman" pitchFamily="18" charset="0"/>
              <a:cs typeface="Times New Roman" pitchFamily="18" charset="0"/>
            </a:rPr>
            <a:t>January</a:t>
          </a:r>
          <a:endParaRPr lang="en-US" sz="2400" noProof="0" dirty="0">
            <a:latin typeface="Times New Roman" pitchFamily="18" charset="0"/>
            <a:cs typeface="Times New Roman" pitchFamily="18" charset="0"/>
          </a:endParaRPr>
        </a:p>
      </dgm:t>
    </dgm:pt>
    <dgm:pt modelId="{4F3175E4-012F-490C-9912-F70C06A98EA0}" type="parTrans" cxnId="{6418C15F-0A16-47DA-89E9-7BAB3599F9B3}">
      <dgm:prSet/>
      <dgm:spPr/>
      <dgm:t>
        <a:bodyPr/>
        <a:lstStyle/>
        <a:p>
          <a:endParaRPr lang="cs-CZ"/>
        </a:p>
      </dgm:t>
    </dgm:pt>
    <dgm:pt modelId="{BF8892D7-D5E1-46E7-9E3F-8F79EE9F2B38}" type="sibTrans" cxnId="{6418C15F-0A16-47DA-89E9-7BAB3599F9B3}">
      <dgm:prSet/>
      <dgm:spPr/>
      <dgm:t>
        <a:bodyPr/>
        <a:lstStyle/>
        <a:p>
          <a:endParaRPr lang="cs-CZ"/>
        </a:p>
      </dgm:t>
    </dgm:pt>
    <dgm:pt modelId="{903DB6F0-8B70-4A40-A230-874C21CFC879}">
      <dgm:prSet phldrT="[Text]" custT="1"/>
      <dgm:spPr/>
      <dgm:t>
        <a:bodyPr/>
        <a:lstStyle/>
        <a:p>
          <a:r>
            <a:rPr lang="en-US" sz="2400" noProof="0" dirty="0" smtClean="0">
              <a:latin typeface="Times New Roman" pitchFamily="18" charset="0"/>
              <a:cs typeface="Times New Roman" pitchFamily="18" charset="0"/>
            </a:rPr>
            <a:t>February</a:t>
          </a:r>
          <a:endParaRPr lang="en-US" sz="2400" noProof="0" dirty="0">
            <a:latin typeface="Times New Roman" pitchFamily="18" charset="0"/>
            <a:cs typeface="Times New Roman" pitchFamily="18" charset="0"/>
          </a:endParaRPr>
        </a:p>
      </dgm:t>
    </dgm:pt>
    <dgm:pt modelId="{CED23F85-945E-4012-8317-0F2E294541CE}" type="parTrans" cxnId="{A6F656FE-A2E9-4798-973D-F191ED5FC9E9}">
      <dgm:prSet/>
      <dgm:spPr/>
      <dgm:t>
        <a:bodyPr/>
        <a:lstStyle/>
        <a:p>
          <a:endParaRPr lang="cs-CZ"/>
        </a:p>
      </dgm:t>
    </dgm:pt>
    <dgm:pt modelId="{5FC26589-E17D-4E66-AC7C-BE19C33F787F}" type="sibTrans" cxnId="{A6F656FE-A2E9-4798-973D-F191ED5FC9E9}">
      <dgm:prSet/>
      <dgm:spPr/>
      <dgm:t>
        <a:bodyPr/>
        <a:lstStyle/>
        <a:p>
          <a:endParaRPr lang="cs-CZ"/>
        </a:p>
      </dgm:t>
    </dgm:pt>
    <dgm:pt modelId="{8C960777-E132-43E4-BDFA-786ED190B2A5}">
      <dgm:prSet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April</a:t>
          </a:r>
          <a:endParaRPr lang="cs-CZ" sz="2400" dirty="0" smtClean="0">
            <a:latin typeface="Times New Roman" pitchFamily="18" charset="0"/>
            <a:cs typeface="Times New Roman" pitchFamily="18" charset="0"/>
          </a:endParaRPr>
        </a:p>
      </dgm:t>
    </dgm:pt>
    <dgm:pt modelId="{74DD78F7-D66E-4CA2-8D56-21D0A476D15B}" type="parTrans" cxnId="{219B41E8-E554-4873-9E19-2484B1459DA7}">
      <dgm:prSet/>
      <dgm:spPr/>
      <dgm:t>
        <a:bodyPr/>
        <a:lstStyle/>
        <a:p>
          <a:endParaRPr lang="cs-CZ"/>
        </a:p>
      </dgm:t>
    </dgm:pt>
    <dgm:pt modelId="{246F6D51-5773-4F13-A933-5DDB68C44F9A}" type="sibTrans" cxnId="{219B41E8-E554-4873-9E19-2484B1459DA7}">
      <dgm:prSet/>
      <dgm:spPr/>
      <dgm:t>
        <a:bodyPr/>
        <a:lstStyle/>
        <a:p>
          <a:endParaRPr lang="cs-CZ"/>
        </a:p>
      </dgm:t>
    </dgm:pt>
    <dgm:pt modelId="{B8ED6333-BB81-40EC-84CD-8D01D5EE0752}">
      <dgm:prSet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May</a:t>
          </a:r>
          <a:endParaRPr lang="cs-CZ" sz="2400" dirty="0" smtClean="0">
            <a:latin typeface="Times New Roman" pitchFamily="18" charset="0"/>
            <a:cs typeface="Times New Roman" pitchFamily="18" charset="0"/>
          </a:endParaRPr>
        </a:p>
      </dgm:t>
    </dgm:pt>
    <dgm:pt modelId="{7A92A158-D1B8-4ED3-8A56-EA98353028FB}" type="parTrans" cxnId="{54D66B4E-A3FF-4125-8E7A-30D0CD037DB9}">
      <dgm:prSet/>
      <dgm:spPr/>
      <dgm:t>
        <a:bodyPr/>
        <a:lstStyle/>
        <a:p>
          <a:endParaRPr lang="cs-CZ"/>
        </a:p>
      </dgm:t>
    </dgm:pt>
    <dgm:pt modelId="{1EA4BB4E-AF31-49BC-AFDE-DBAD665993B8}" type="sibTrans" cxnId="{54D66B4E-A3FF-4125-8E7A-30D0CD037DB9}">
      <dgm:prSet/>
      <dgm:spPr/>
      <dgm:t>
        <a:bodyPr/>
        <a:lstStyle/>
        <a:p>
          <a:endParaRPr lang="cs-CZ"/>
        </a:p>
      </dgm:t>
    </dgm:pt>
    <dgm:pt modelId="{6DB4FB60-EBC3-4C23-8075-7AD385C960DD}">
      <dgm:prSet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July</a:t>
          </a:r>
          <a:endParaRPr lang="cs-CZ" sz="2400" dirty="0" smtClean="0">
            <a:latin typeface="Times New Roman" pitchFamily="18" charset="0"/>
            <a:cs typeface="Times New Roman" pitchFamily="18" charset="0"/>
          </a:endParaRPr>
        </a:p>
      </dgm:t>
    </dgm:pt>
    <dgm:pt modelId="{A3BE72BB-BD6D-4D60-91F6-4AB2CC72F43D}" type="parTrans" cxnId="{D3C3A797-7E1D-41D2-B480-97A080105B28}">
      <dgm:prSet/>
      <dgm:spPr/>
      <dgm:t>
        <a:bodyPr/>
        <a:lstStyle/>
        <a:p>
          <a:endParaRPr lang="cs-CZ"/>
        </a:p>
      </dgm:t>
    </dgm:pt>
    <dgm:pt modelId="{D8BB9752-4961-4D5C-9F87-01A30D847748}" type="sibTrans" cxnId="{D3C3A797-7E1D-41D2-B480-97A080105B28}">
      <dgm:prSet/>
      <dgm:spPr/>
      <dgm:t>
        <a:bodyPr/>
        <a:lstStyle/>
        <a:p>
          <a:endParaRPr lang="cs-CZ"/>
        </a:p>
      </dgm:t>
    </dgm:pt>
    <dgm:pt modelId="{1585AAB9-58BF-47DE-875A-60A00584ECEA}">
      <dgm:prSet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August</a:t>
          </a:r>
          <a:endParaRPr lang="cs-CZ" sz="2400" dirty="0" smtClean="0">
            <a:latin typeface="Times New Roman" pitchFamily="18" charset="0"/>
            <a:cs typeface="Times New Roman" pitchFamily="18" charset="0"/>
          </a:endParaRPr>
        </a:p>
      </dgm:t>
    </dgm:pt>
    <dgm:pt modelId="{8F743316-1E2F-4008-AD13-4B27DF5EAB20}" type="parTrans" cxnId="{D468B2EE-EC0D-4ABE-AB1F-ED7638792524}">
      <dgm:prSet/>
      <dgm:spPr/>
      <dgm:t>
        <a:bodyPr/>
        <a:lstStyle/>
        <a:p>
          <a:endParaRPr lang="cs-CZ"/>
        </a:p>
      </dgm:t>
    </dgm:pt>
    <dgm:pt modelId="{0969379A-57E1-4DA4-A312-8347C840546B}" type="sibTrans" cxnId="{D468B2EE-EC0D-4ABE-AB1F-ED7638792524}">
      <dgm:prSet/>
      <dgm:spPr/>
      <dgm:t>
        <a:bodyPr/>
        <a:lstStyle/>
        <a:p>
          <a:endParaRPr lang="cs-CZ"/>
        </a:p>
      </dgm:t>
    </dgm:pt>
    <dgm:pt modelId="{6E4DAF12-EC41-432D-8AB8-B5DFBE37E4C3}">
      <dgm:prSet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October</a:t>
          </a:r>
          <a:endParaRPr lang="cs-CZ" sz="2400" dirty="0">
            <a:latin typeface="Times New Roman" pitchFamily="18" charset="0"/>
            <a:cs typeface="Times New Roman" pitchFamily="18" charset="0"/>
          </a:endParaRPr>
        </a:p>
      </dgm:t>
    </dgm:pt>
    <dgm:pt modelId="{1CEB0634-F660-4498-BA7A-DC5A1B429E5B}" type="parTrans" cxnId="{547B548C-7AF9-4516-8B1B-DF1DFD10E4B0}">
      <dgm:prSet/>
      <dgm:spPr/>
      <dgm:t>
        <a:bodyPr/>
        <a:lstStyle/>
        <a:p>
          <a:endParaRPr lang="cs-CZ"/>
        </a:p>
      </dgm:t>
    </dgm:pt>
    <dgm:pt modelId="{FF2953EC-5770-4E52-8441-6D3A6BA04766}" type="sibTrans" cxnId="{547B548C-7AF9-4516-8B1B-DF1DFD10E4B0}">
      <dgm:prSet/>
      <dgm:spPr/>
      <dgm:t>
        <a:bodyPr/>
        <a:lstStyle/>
        <a:p>
          <a:endParaRPr lang="cs-CZ"/>
        </a:p>
      </dgm:t>
    </dgm:pt>
    <dgm:pt modelId="{77A93451-732C-4753-8E61-714D3E384A37}">
      <dgm:prSet custT="1"/>
      <dgm:spPr/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November</a:t>
          </a:r>
          <a:endParaRPr lang="cs-CZ" sz="2400" dirty="0" smtClean="0">
            <a:latin typeface="Times New Roman" pitchFamily="18" charset="0"/>
            <a:cs typeface="Times New Roman" pitchFamily="18" charset="0"/>
          </a:endParaRPr>
        </a:p>
      </dgm:t>
    </dgm:pt>
    <dgm:pt modelId="{4C6755E1-4766-44A0-9463-4AB7563364F7}" type="parTrans" cxnId="{461F2D58-0D59-429D-9176-0D8980A82F6B}">
      <dgm:prSet/>
      <dgm:spPr/>
      <dgm:t>
        <a:bodyPr/>
        <a:lstStyle/>
        <a:p>
          <a:endParaRPr lang="cs-CZ"/>
        </a:p>
      </dgm:t>
    </dgm:pt>
    <dgm:pt modelId="{D99AC870-7CA2-4126-8A39-5EEE56D35EEA}" type="sibTrans" cxnId="{461F2D58-0D59-429D-9176-0D8980A82F6B}">
      <dgm:prSet/>
      <dgm:spPr/>
      <dgm:t>
        <a:bodyPr/>
        <a:lstStyle/>
        <a:p>
          <a:endParaRPr lang="cs-CZ"/>
        </a:p>
      </dgm:t>
    </dgm:pt>
    <dgm:pt modelId="{A0770D07-ED70-4E12-AC3D-C6E541B5C62C}" type="pres">
      <dgm:prSet presAssocID="{666C7B02-5AD0-4ADA-B70B-F0E1787C66B0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61645E0-2ABA-40CC-A8A2-D8E1D6A2C9FF}" type="pres">
      <dgm:prSet presAssocID="{666C7B02-5AD0-4ADA-B70B-F0E1787C66B0}" presName="children" presStyleCnt="0"/>
      <dgm:spPr/>
    </dgm:pt>
    <dgm:pt modelId="{8BF0A28E-1C20-4A0D-9684-7EC9C6447B20}" type="pres">
      <dgm:prSet presAssocID="{666C7B02-5AD0-4ADA-B70B-F0E1787C66B0}" presName="child1group" presStyleCnt="0"/>
      <dgm:spPr/>
    </dgm:pt>
    <dgm:pt modelId="{CCADD0EC-48B2-42C8-AF13-AC3DC5C7452F}" type="pres">
      <dgm:prSet presAssocID="{666C7B02-5AD0-4ADA-B70B-F0E1787C66B0}" presName="child1" presStyleLbl="bgAcc1" presStyleIdx="0" presStyleCnt="4" custScaleX="114854"/>
      <dgm:spPr/>
      <dgm:t>
        <a:bodyPr/>
        <a:lstStyle/>
        <a:p>
          <a:endParaRPr lang="cs-CZ"/>
        </a:p>
      </dgm:t>
    </dgm:pt>
    <dgm:pt modelId="{CE60C5DB-587A-4AB9-9DFF-8D8914837638}" type="pres">
      <dgm:prSet presAssocID="{666C7B02-5AD0-4ADA-B70B-F0E1787C66B0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0E39E0-9B85-4903-826C-5EB2CD9B2D46}" type="pres">
      <dgm:prSet presAssocID="{666C7B02-5AD0-4ADA-B70B-F0E1787C66B0}" presName="child2group" presStyleCnt="0"/>
      <dgm:spPr/>
    </dgm:pt>
    <dgm:pt modelId="{E93129CF-8EFE-458F-B08D-463663D57EBB}" type="pres">
      <dgm:prSet presAssocID="{666C7B02-5AD0-4ADA-B70B-F0E1787C66B0}" presName="child2" presStyleLbl="bgAcc1" presStyleIdx="1" presStyleCnt="4"/>
      <dgm:spPr/>
      <dgm:t>
        <a:bodyPr/>
        <a:lstStyle/>
        <a:p>
          <a:endParaRPr lang="cs-CZ"/>
        </a:p>
      </dgm:t>
    </dgm:pt>
    <dgm:pt modelId="{75050AE3-2498-48AD-8513-E56C575BC0B8}" type="pres">
      <dgm:prSet presAssocID="{666C7B02-5AD0-4ADA-B70B-F0E1787C66B0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819805-FD47-47B5-BBBE-B77F7CECCA29}" type="pres">
      <dgm:prSet presAssocID="{666C7B02-5AD0-4ADA-B70B-F0E1787C66B0}" presName="child3group" presStyleCnt="0"/>
      <dgm:spPr/>
    </dgm:pt>
    <dgm:pt modelId="{84EF6B6A-FFE7-40A0-891A-93B32EB26E86}" type="pres">
      <dgm:prSet presAssocID="{666C7B02-5AD0-4ADA-B70B-F0E1787C66B0}" presName="child3" presStyleLbl="bgAcc1" presStyleIdx="2" presStyleCnt="4"/>
      <dgm:spPr/>
      <dgm:t>
        <a:bodyPr/>
        <a:lstStyle/>
        <a:p>
          <a:endParaRPr lang="cs-CZ"/>
        </a:p>
      </dgm:t>
    </dgm:pt>
    <dgm:pt modelId="{D943401D-3CBD-4D89-9CF3-E4B55097DCAF}" type="pres">
      <dgm:prSet presAssocID="{666C7B02-5AD0-4ADA-B70B-F0E1787C66B0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670AEB-5330-487C-92CA-857913DF9F1C}" type="pres">
      <dgm:prSet presAssocID="{666C7B02-5AD0-4ADA-B70B-F0E1787C66B0}" presName="child4group" presStyleCnt="0"/>
      <dgm:spPr/>
    </dgm:pt>
    <dgm:pt modelId="{E47A602F-2569-485E-8FF8-EE6C6B956318}" type="pres">
      <dgm:prSet presAssocID="{666C7B02-5AD0-4ADA-B70B-F0E1787C66B0}" presName="child4" presStyleLbl="bgAcc1" presStyleIdx="3" presStyleCnt="4" custScaleX="134112"/>
      <dgm:spPr/>
      <dgm:t>
        <a:bodyPr/>
        <a:lstStyle/>
        <a:p>
          <a:endParaRPr lang="cs-CZ"/>
        </a:p>
      </dgm:t>
    </dgm:pt>
    <dgm:pt modelId="{B23AB09C-A9BB-4AC9-B363-DD5697CD43B1}" type="pres">
      <dgm:prSet presAssocID="{666C7B02-5AD0-4ADA-B70B-F0E1787C66B0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AFA041-C205-4FC0-8C25-B0E338BEE1CE}" type="pres">
      <dgm:prSet presAssocID="{666C7B02-5AD0-4ADA-B70B-F0E1787C66B0}" presName="childPlaceholder" presStyleCnt="0"/>
      <dgm:spPr/>
    </dgm:pt>
    <dgm:pt modelId="{5DD09A8B-4743-40F2-B8C2-1521C83252DC}" type="pres">
      <dgm:prSet presAssocID="{666C7B02-5AD0-4ADA-B70B-F0E1787C66B0}" presName="circle" presStyleCnt="0"/>
      <dgm:spPr/>
    </dgm:pt>
    <dgm:pt modelId="{459F391C-5B33-4796-B747-5385A1B0B165}" type="pres">
      <dgm:prSet presAssocID="{666C7B02-5AD0-4ADA-B70B-F0E1787C66B0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16ECD1-F714-406E-9018-91A40C19BF5E}" type="pres">
      <dgm:prSet presAssocID="{666C7B02-5AD0-4ADA-B70B-F0E1787C66B0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3B88D6-023B-429D-B623-C9723B08F0F6}" type="pres">
      <dgm:prSet presAssocID="{666C7B02-5AD0-4ADA-B70B-F0E1787C66B0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ADC51A-1280-4AF2-8569-0361D4334A35}" type="pres">
      <dgm:prSet presAssocID="{666C7B02-5AD0-4ADA-B70B-F0E1787C66B0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8DA372-B25D-478E-8EE7-D4506B40B449}" type="pres">
      <dgm:prSet presAssocID="{666C7B02-5AD0-4ADA-B70B-F0E1787C66B0}" presName="quadrantPlaceholder" presStyleCnt="0"/>
      <dgm:spPr/>
    </dgm:pt>
    <dgm:pt modelId="{C83EA6A5-BB9D-4D77-BB2D-5F97D96FD7F9}" type="pres">
      <dgm:prSet presAssocID="{666C7B02-5AD0-4ADA-B70B-F0E1787C66B0}" presName="center1" presStyleLbl="fgShp" presStyleIdx="0" presStyleCnt="2"/>
      <dgm:spPr/>
    </dgm:pt>
    <dgm:pt modelId="{1E2A58A9-1340-4628-97E1-BCD32997D2F4}" type="pres">
      <dgm:prSet presAssocID="{666C7B02-5AD0-4ADA-B70B-F0E1787C66B0}" presName="center2" presStyleLbl="fgShp" presStyleIdx="1" presStyleCnt="2"/>
      <dgm:spPr/>
    </dgm:pt>
  </dgm:ptLst>
  <dgm:cxnLst>
    <dgm:cxn modelId="{219B41E8-E554-4873-9E19-2484B1459DA7}" srcId="{7771DC73-09D6-4C88-8661-D7B22B7B6E74}" destId="{8C960777-E132-43E4-BDFA-786ED190B2A5}" srcOrd="1" destOrd="0" parTransId="{74DD78F7-D66E-4CA2-8D56-21D0A476D15B}" sibTransId="{246F6D51-5773-4F13-A933-5DDB68C44F9A}"/>
    <dgm:cxn modelId="{71194EF1-1D7D-45AB-9DA4-EEECF2706892}" type="presOf" srcId="{6DB4FB60-EBC3-4C23-8075-7AD385C960DD}" destId="{84EF6B6A-FFE7-40A0-891A-93B32EB26E86}" srcOrd="0" destOrd="1" presId="urn:microsoft.com/office/officeart/2005/8/layout/cycle4#1"/>
    <dgm:cxn modelId="{BAFD81E1-A01D-42E4-9EF5-C5DEA4B30D7F}" srcId="{666C7B02-5AD0-4ADA-B70B-F0E1787C66B0}" destId="{5348D86C-19A2-4A39-9D61-3C94D8DE4FEF}" srcOrd="0" destOrd="0" parTransId="{090213CC-4BF0-4B45-867A-331AF86C4CB5}" sibTransId="{ABA197F2-6497-47BF-B4D1-1D2709AD653E}"/>
    <dgm:cxn modelId="{FBA344BA-D6EE-4338-A1BE-F58D751561CA}" type="presOf" srcId="{A45ECCF4-57DF-49B8-9388-E9D04323D987}" destId="{D8ADC51A-1280-4AF2-8569-0361D4334A35}" srcOrd="0" destOrd="0" presId="urn:microsoft.com/office/officeart/2005/8/layout/cycle4#1"/>
    <dgm:cxn modelId="{E04D7D93-2FF3-4BA5-81F1-4CFBC6475B56}" type="presOf" srcId="{6E4DAF12-EC41-432D-8AB8-B5DFBE37E4C3}" destId="{B23AB09C-A9BB-4AC9-B363-DD5697CD43B1}" srcOrd="1" destOrd="1" presId="urn:microsoft.com/office/officeart/2005/8/layout/cycle4#1"/>
    <dgm:cxn modelId="{4E0122FA-4402-4162-BFD5-CF368C7E63A4}" type="presOf" srcId="{7771DC73-09D6-4C88-8661-D7B22B7B6E74}" destId="{1216ECD1-F714-406E-9018-91A40C19BF5E}" srcOrd="0" destOrd="0" presId="urn:microsoft.com/office/officeart/2005/8/layout/cycle4#1"/>
    <dgm:cxn modelId="{B8E2941F-E417-49FB-BDCE-39DFE878A208}" type="presOf" srcId="{3DA53CE4-BA50-496C-B400-62EEFC43943C}" destId="{CCADD0EC-48B2-42C8-AF13-AC3DC5C7452F}" srcOrd="0" destOrd="1" presId="urn:microsoft.com/office/officeart/2005/8/layout/cycle4#1"/>
    <dgm:cxn modelId="{44846AC4-EE7B-43AA-979F-B5BD4ECF71C2}" type="presOf" srcId="{B8ED6333-BB81-40EC-84CD-8D01D5EE0752}" destId="{E93129CF-8EFE-458F-B08D-463663D57EBB}" srcOrd="0" destOrd="2" presId="urn:microsoft.com/office/officeart/2005/8/layout/cycle4#1"/>
    <dgm:cxn modelId="{1A3C0206-48A9-4F9E-823B-5B39A84469A7}" type="presOf" srcId="{A1AEE1F0-038A-4099-9CBB-150784B94741}" destId="{B23AB09C-A9BB-4AC9-B363-DD5697CD43B1}" srcOrd="1" destOrd="0" presId="urn:microsoft.com/office/officeart/2005/8/layout/cycle4#1"/>
    <dgm:cxn modelId="{A7F6D6AA-96A1-44CF-BF48-21BFDB1319E7}" type="presOf" srcId="{28EDA238-071A-4F67-B332-0CB039D767BB}" destId="{CE60C5DB-587A-4AB9-9DFF-8D8914837638}" srcOrd="1" destOrd="0" presId="urn:microsoft.com/office/officeart/2005/8/layout/cycle4#1"/>
    <dgm:cxn modelId="{547B548C-7AF9-4516-8B1B-DF1DFD10E4B0}" srcId="{A45ECCF4-57DF-49B8-9388-E9D04323D987}" destId="{6E4DAF12-EC41-432D-8AB8-B5DFBE37E4C3}" srcOrd="1" destOrd="0" parTransId="{1CEB0634-F660-4498-BA7A-DC5A1B429E5B}" sibTransId="{FF2953EC-5770-4E52-8441-6D3A6BA04766}"/>
    <dgm:cxn modelId="{4FAB2681-70CB-4868-AAE5-1F226E07B372}" srcId="{5348D86C-19A2-4A39-9D61-3C94D8DE4FEF}" destId="{28EDA238-071A-4F67-B332-0CB039D767BB}" srcOrd="0" destOrd="0" parTransId="{A8031AB8-C73F-47A1-BBA9-A9993F0B7F2A}" sibTransId="{6E6C01A6-327E-4347-8FCD-20B39AC7BACE}"/>
    <dgm:cxn modelId="{461F2D58-0D59-429D-9176-0D8980A82F6B}" srcId="{A45ECCF4-57DF-49B8-9388-E9D04323D987}" destId="{77A93451-732C-4753-8E61-714D3E384A37}" srcOrd="2" destOrd="0" parTransId="{4C6755E1-4766-44A0-9463-4AB7563364F7}" sibTransId="{D99AC870-7CA2-4126-8A39-5EEE56D35EEA}"/>
    <dgm:cxn modelId="{AE8641A5-3A2E-41B0-8805-D2DF6C4542B4}" type="presOf" srcId="{3DA53CE4-BA50-496C-B400-62EEFC43943C}" destId="{CE60C5DB-587A-4AB9-9DFF-8D8914837638}" srcOrd="1" destOrd="1" presId="urn:microsoft.com/office/officeart/2005/8/layout/cycle4#1"/>
    <dgm:cxn modelId="{9CB605ED-A7B1-4F57-BF35-26A18C7E7111}" srcId="{666C7B02-5AD0-4ADA-B70B-F0E1787C66B0}" destId="{7771DC73-09D6-4C88-8661-D7B22B7B6E74}" srcOrd="1" destOrd="0" parTransId="{32E0EF70-2B10-4D26-8E01-A8E20F3CDB72}" sibTransId="{2F603CF6-FA35-4782-9DAF-43EB2FDF7C30}"/>
    <dgm:cxn modelId="{3D6C4775-E55B-4566-A591-AB021DCABE45}" type="presOf" srcId="{6DB4FB60-EBC3-4C23-8075-7AD385C960DD}" destId="{D943401D-3CBD-4D89-9CF3-E4B55097DCAF}" srcOrd="1" destOrd="1" presId="urn:microsoft.com/office/officeart/2005/8/layout/cycle4#1"/>
    <dgm:cxn modelId="{239AFB1F-1E63-484E-B18B-18F3BFFA587C}" type="presOf" srcId="{A1AEE1F0-038A-4099-9CBB-150784B94741}" destId="{E47A602F-2569-485E-8FF8-EE6C6B956318}" srcOrd="0" destOrd="0" presId="urn:microsoft.com/office/officeart/2005/8/layout/cycle4#1"/>
    <dgm:cxn modelId="{A47B4BB9-01A8-4BCB-966E-BB7500D1BED1}" type="presOf" srcId="{1585AAB9-58BF-47DE-875A-60A00584ECEA}" destId="{D943401D-3CBD-4D89-9CF3-E4B55097DCAF}" srcOrd="1" destOrd="2" presId="urn:microsoft.com/office/officeart/2005/8/layout/cycle4#1"/>
    <dgm:cxn modelId="{2A371EB5-6B1D-4A8E-8AF7-F71E5F9C4D4A}" type="presOf" srcId="{5348D86C-19A2-4A39-9D61-3C94D8DE4FEF}" destId="{459F391C-5B33-4796-B747-5385A1B0B165}" srcOrd="0" destOrd="0" presId="urn:microsoft.com/office/officeart/2005/8/layout/cycle4#1"/>
    <dgm:cxn modelId="{0C4A3C99-386E-40C3-B616-41903BCE9952}" type="presOf" srcId="{903DB6F0-8B70-4A40-A230-874C21CFC879}" destId="{CCADD0EC-48B2-42C8-AF13-AC3DC5C7452F}" srcOrd="0" destOrd="2" presId="urn:microsoft.com/office/officeart/2005/8/layout/cycle4#1"/>
    <dgm:cxn modelId="{5E7ADF49-F046-4552-A9C1-49BFCC16D447}" type="presOf" srcId="{13D530D4-F667-4219-B3EC-BD6F67683250}" destId="{84EF6B6A-FFE7-40A0-891A-93B32EB26E86}" srcOrd="0" destOrd="0" presId="urn:microsoft.com/office/officeart/2005/8/layout/cycle4#1"/>
    <dgm:cxn modelId="{1BA9B921-CD5C-4AA7-9271-DA94BFAB374E}" srcId="{666C7B02-5AD0-4ADA-B70B-F0E1787C66B0}" destId="{90303ED7-0C0D-4139-B1A4-23BCFB42641F}" srcOrd="2" destOrd="0" parTransId="{A22211D3-EF40-44E7-A643-350001E4D014}" sibTransId="{DB8C93D5-A2B8-4E3D-A906-91FF6CC2C420}"/>
    <dgm:cxn modelId="{C24091C3-56E7-4FF2-AEC4-EA22DB798254}" type="presOf" srcId="{8C960777-E132-43E4-BDFA-786ED190B2A5}" destId="{75050AE3-2498-48AD-8513-E56C575BC0B8}" srcOrd="1" destOrd="1" presId="urn:microsoft.com/office/officeart/2005/8/layout/cycle4#1"/>
    <dgm:cxn modelId="{7C323EF2-5D31-4728-A8B5-393091FD5B46}" srcId="{7771DC73-09D6-4C88-8661-D7B22B7B6E74}" destId="{0F6A162B-499A-4C82-9BDD-8994E00142AE}" srcOrd="0" destOrd="0" parTransId="{193AD38F-075E-4EA4-A320-CAC10F9C5CD3}" sibTransId="{37AB084C-9C4D-48FC-BDDC-7E0E82D54B1E}"/>
    <dgm:cxn modelId="{D468B2EE-EC0D-4ABE-AB1F-ED7638792524}" srcId="{90303ED7-0C0D-4139-B1A4-23BCFB42641F}" destId="{1585AAB9-58BF-47DE-875A-60A00584ECEA}" srcOrd="2" destOrd="0" parTransId="{8F743316-1E2F-4008-AD13-4B27DF5EAB20}" sibTransId="{0969379A-57E1-4DA4-A312-8347C840546B}"/>
    <dgm:cxn modelId="{2181228B-C631-40BC-8510-A2721ED78E57}" type="presOf" srcId="{6E4DAF12-EC41-432D-8AB8-B5DFBE37E4C3}" destId="{E47A602F-2569-485E-8FF8-EE6C6B956318}" srcOrd="0" destOrd="1" presId="urn:microsoft.com/office/officeart/2005/8/layout/cycle4#1"/>
    <dgm:cxn modelId="{6418C15F-0A16-47DA-89E9-7BAB3599F9B3}" srcId="{5348D86C-19A2-4A39-9D61-3C94D8DE4FEF}" destId="{3DA53CE4-BA50-496C-B400-62EEFC43943C}" srcOrd="1" destOrd="0" parTransId="{4F3175E4-012F-490C-9912-F70C06A98EA0}" sibTransId="{BF8892D7-D5E1-46E7-9E3F-8F79EE9F2B38}"/>
    <dgm:cxn modelId="{58D35D31-8EB0-4789-A849-9A4865B3B928}" type="presOf" srcId="{8C960777-E132-43E4-BDFA-786ED190B2A5}" destId="{E93129CF-8EFE-458F-B08D-463663D57EBB}" srcOrd="0" destOrd="1" presId="urn:microsoft.com/office/officeart/2005/8/layout/cycle4#1"/>
    <dgm:cxn modelId="{A6F656FE-A2E9-4798-973D-F191ED5FC9E9}" srcId="{5348D86C-19A2-4A39-9D61-3C94D8DE4FEF}" destId="{903DB6F0-8B70-4A40-A230-874C21CFC879}" srcOrd="2" destOrd="0" parTransId="{CED23F85-945E-4012-8317-0F2E294541CE}" sibTransId="{5FC26589-E17D-4E66-AC7C-BE19C33F787F}"/>
    <dgm:cxn modelId="{2F58CC3E-CF71-4256-8414-C81D5DE12AC4}" type="presOf" srcId="{13D530D4-F667-4219-B3EC-BD6F67683250}" destId="{D943401D-3CBD-4D89-9CF3-E4B55097DCAF}" srcOrd="1" destOrd="0" presId="urn:microsoft.com/office/officeart/2005/8/layout/cycle4#1"/>
    <dgm:cxn modelId="{99C8BDBC-A28E-4862-9570-F58B870E6257}" type="presOf" srcId="{903DB6F0-8B70-4A40-A230-874C21CFC879}" destId="{CE60C5DB-587A-4AB9-9DFF-8D8914837638}" srcOrd="1" destOrd="2" presId="urn:microsoft.com/office/officeart/2005/8/layout/cycle4#1"/>
    <dgm:cxn modelId="{4BD4A703-4E25-4D72-BA8E-7B3886B484E5}" type="presOf" srcId="{77A93451-732C-4753-8E61-714D3E384A37}" destId="{E47A602F-2569-485E-8FF8-EE6C6B956318}" srcOrd="0" destOrd="2" presId="urn:microsoft.com/office/officeart/2005/8/layout/cycle4#1"/>
    <dgm:cxn modelId="{47F95412-462D-4C20-97A4-1CE2F89DB297}" type="presOf" srcId="{0F6A162B-499A-4C82-9BDD-8994E00142AE}" destId="{75050AE3-2498-48AD-8513-E56C575BC0B8}" srcOrd="1" destOrd="0" presId="urn:microsoft.com/office/officeart/2005/8/layout/cycle4#1"/>
    <dgm:cxn modelId="{54D66B4E-A3FF-4125-8E7A-30D0CD037DB9}" srcId="{7771DC73-09D6-4C88-8661-D7B22B7B6E74}" destId="{B8ED6333-BB81-40EC-84CD-8D01D5EE0752}" srcOrd="2" destOrd="0" parTransId="{7A92A158-D1B8-4ED3-8A56-EA98353028FB}" sibTransId="{1EA4BB4E-AF31-49BC-AFDE-DBAD665993B8}"/>
    <dgm:cxn modelId="{D3C3A797-7E1D-41D2-B480-97A080105B28}" srcId="{90303ED7-0C0D-4139-B1A4-23BCFB42641F}" destId="{6DB4FB60-EBC3-4C23-8075-7AD385C960DD}" srcOrd="1" destOrd="0" parTransId="{A3BE72BB-BD6D-4D60-91F6-4AB2CC72F43D}" sibTransId="{D8BB9752-4961-4D5C-9F87-01A30D847748}"/>
    <dgm:cxn modelId="{BB85869C-0D07-43F8-9CCD-45A2E2609AEA}" srcId="{90303ED7-0C0D-4139-B1A4-23BCFB42641F}" destId="{13D530D4-F667-4219-B3EC-BD6F67683250}" srcOrd="0" destOrd="0" parTransId="{37F9398A-3006-41B8-B5E3-107F71AE1DC9}" sibTransId="{933EF3C5-47A8-4E6E-9796-4D5B1CBDFED8}"/>
    <dgm:cxn modelId="{60007C51-AA4D-4BB9-A479-7CE47C77BAE0}" type="presOf" srcId="{90303ED7-0C0D-4139-B1A4-23BCFB42641F}" destId="{FF3B88D6-023B-429D-B623-C9723B08F0F6}" srcOrd="0" destOrd="0" presId="urn:microsoft.com/office/officeart/2005/8/layout/cycle4#1"/>
    <dgm:cxn modelId="{F0E300A6-669D-45CD-88FF-1C97C742D953}" type="presOf" srcId="{28EDA238-071A-4F67-B332-0CB039D767BB}" destId="{CCADD0EC-48B2-42C8-AF13-AC3DC5C7452F}" srcOrd="0" destOrd="0" presId="urn:microsoft.com/office/officeart/2005/8/layout/cycle4#1"/>
    <dgm:cxn modelId="{1978FE96-6DE3-4358-BC38-2CCB657C4986}" type="presOf" srcId="{666C7B02-5AD0-4ADA-B70B-F0E1787C66B0}" destId="{A0770D07-ED70-4E12-AC3D-C6E541B5C62C}" srcOrd="0" destOrd="0" presId="urn:microsoft.com/office/officeart/2005/8/layout/cycle4#1"/>
    <dgm:cxn modelId="{5DD8D4BC-47C4-4BE5-ADFA-A1D2FB1D6CB6}" srcId="{A45ECCF4-57DF-49B8-9388-E9D04323D987}" destId="{A1AEE1F0-038A-4099-9CBB-150784B94741}" srcOrd="0" destOrd="0" parTransId="{BDC4F1A9-179A-4E2D-A6FE-50B7AF29C006}" sibTransId="{0D42EF11-29BB-4D39-93D3-608C328FF1E1}"/>
    <dgm:cxn modelId="{FECA50D0-73C7-4F12-A186-67DE711508F0}" srcId="{666C7B02-5AD0-4ADA-B70B-F0E1787C66B0}" destId="{A45ECCF4-57DF-49B8-9388-E9D04323D987}" srcOrd="3" destOrd="0" parTransId="{9BC55A28-79C3-4A54-B0FB-A9B1C506CED8}" sibTransId="{B268239A-8B3E-4862-80C1-BF5A6559C419}"/>
    <dgm:cxn modelId="{3879F011-C4D0-4226-BE25-BB4AA78FE985}" type="presOf" srcId="{1585AAB9-58BF-47DE-875A-60A00584ECEA}" destId="{84EF6B6A-FFE7-40A0-891A-93B32EB26E86}" srcOrd="0" destOrd="2" presId="urn:microsoft.com/office/officeart/2005/8/layout/cycle4#1"/>
    <dgm:cxn modelId="{E8725F16-5D27-4721-866F-12A8FAC122AC}" type="presOf" srcId="{77A93451-732C-4753-8E61-714D3E384A37}" destId="{B23AB09C-A9BB-4AC9-B363-DD5697CD43B1}" srcOrd="1" destOrd="2" presId="urn:microsoft.com/office/officeart/2005/8/layout/cycle4#1"/>
    <dgm:cxn modelId="{BA15310E-8A80-4260-BA28-F00B3620F0C2}" type="presOf" srcId="{0F6A162B-499A-4C82-9BDD-8994E00142AE}" destId="{E93129CF-8EFE-458F-B08D-463663D57EBB}" srcOrd="0" destOrd="0" presId="urn:microsoft.com/office/officeart/2005/8/layout/cycle4#1"/>
    <dgm:cxn modelId="{537EA916-66AD-4B90-B547-CFC46C51EFBA}" type="presOf" srcId="{B8ED6333-BB81-40EC-84CD-8D01D5EE0752}" destId="{75050AE3-2498-48AD-8513-E56C575BC0B8}" srcOrd="1" destOrd="2" presId="urn:microsoft.com/office/officeart/2005/8/layout/cycle4#1"/>
    <dgm:cxn modelId="{9507F731-24B8-45EE-BEF6-FDAED3C3D03C}" type="presParOf" srcId="{A0770D07-ED70-4E12-AC3D-C6E541B5C62C}" destId="{261645E0-2ABA-40CC-A8A2-D8E1D6A2C9FF}" srcOrd="0" destOrd="0" presId="urn:microsoft.com/office/officeart/2005/8/layout/cycle4#1"/>
    <dgm:cxn modelId="{2C65ADEA-B844-469A-863F-545B2A219844}" type="presParOf" srcId="{261645E0-2ABA-40CC-A8A2-D8E1D6A2C9FF}" destId="{8BF0A28E-1C20-4A0D-9684-7EC9C6447B20}" srcOrd="0" destOrd="0" presId="urn:microsoft.com/office/officeart/2005/8/layout/cycle4#1"/>
    <dgm:cxn modelId="{54072D73-2BF2-4CAF-884F-0611534B130F}" type="presParOf" srcId="{8BF0A28E-1C20-4A0D-9684-7EC9C6447B20}" destId="{CCADD0EC-48B2-42C8-AF13-AC3DC5C7452F}" srcOrd="0" destOrd="0" presId="urn:microsoft.com/office/officeart/2005/8/layout/cycle4#1"/>
    <dgm:cxn modelId="{0946C1A3-81A9-494F-9E49-B257B3378C72}" type="presParOf" srcId="{8BF0A28E-1C20-4A0D-9684-7EC9C6447B20}" destId="{CE60C5DB-587A-4AB9-9DFF-8D8914837638}" srcOrd="1" destOrd="0" presId="urn:microsoft.com/office/officeart/2005/8/layout/cycle4#1"/>
    <dgm:cxn modelId="{B623DA75-06A4-49F4-B2D3-40839A05835C}" type="presParOf" srcId="{261645E0-2ABA-40CC-A8A2-D8E1D6A2C9FF}" destId="{F00E39E0-9B85-4903-826C-5EB2CD9B2D46}" srcOrd="1" destOrd="0" presId="urn:microsoft.com/office/officeart/2005/8/layout/cycle4#1"/>
    <dgm:cxn modelId="{67E260E1-2FA4-45EB-89ED-35FF6BD8E8F2}" type="presParOf" srcId="{F00E39E0-9B85-4903-826C-5EB2CD9B2D46}" destId="{E93129CF-8EFE-458F-B08D-463663D57EBB}" srcOrd="0" destOrd="0" presId="urn:microsoft.com/office/officeart/2005/8/layout/cycle4#1"/>
    <dgm:cxn modelId="{BCD11AC4-6E02-47E7-9A79-094948ABF58F}" type="presParOf" srcId="{F00E39E0-9B85-4903-826C-5EB2CD9B2D46}" destId="{75050AE3-2498-48AD-8513-E56C575BC0B8}" srcOrd="1" destOrd="0" presId="urn:microsoft.com/office/officeart/2005/8/layout/cycle4#1"/>
    <dgm:cxn modelId="{930BC7D1-DEB0-4593-89F6-1A84EA213855}" type="presParOf" srcId="{261645E0-2ABA-40CC-A8A2-D8E1D6A2C9FF}" destId="{67819805-FD47-47B5-BBBE-B77F7CECCA29}" srcOrd="2" destOrd="0" presId="urn:microsoft.com/office/officeart/2005/8/layout/cycle4#1"/>
    <dgm:cxn modelId="{90F88099-03AA-425A-8B55-B8B1288D072B}" type="presParOf" srcId="{67819805-FD47-47B5-BBBE-B77F7CECCA29}" destId="{84EF6B6A-FFE7-40A0-891A-93B32EB26E86}" srcOrd="0" destOrd="0" presId="urn:microsoft.com/office/officeart/2005/8/layout/cycle4#1"/>
    <dgm:cxn modelId="{9474D99D-1442-4BEC-8ECD-5C3214F55E54}" type="presParOf" srcId="{67819805-FD47-47B5-BBBE-B77F7CECCA29}" destId="{D943401D-3CBD-4D89-9CF3-E4B55097DCAF}" srcOrd="1" destOrd="0" presId="urn:microsoft.com/office/officeart/2005/8/layout/cycle4#1"/>
    <dgm:cxn modelId="{B9FB4D78-F9EA-4619-9A45-F4538C789702}" type="presParOf" srcId="{261645E0-2ABA-40CC-A8A2-D8E1D6A2C9FF}" destId="{33670AEB-5330-487C-92CA-857913DF9F1C}" srcOrd="3" destOrd="0" presId="urn:microsoft.com/office/officeart/2005/8/layout/cycle4#1"/>
    <dgm:cxn modelId="{0AB0D121-73CC-4E16-A2F4-8D1785E483E7}" type="presParOf" srcId="{33670AEB-5330-487C-92CA-857913DF9F1C}" destId="{E47A602F-2569-485E-8FF8-EE6C6B956318}" srcOrd="0" destOrd="0" presId="urn:microsoft.com/office/officeart/2005/8/layout/cycle4#1"/>
    <dgm:cxn modelId="{660C3C7D-E871-4A15-BD0B-46BE0760DF39}" type="presParOf" srcId="{33670AEB-5330-487C-92CA-857913DF9F1C}" destId="{B23AB09C-A9BB-4AC9-B363-DD5697CD43B1}" srcOrd="1" destOrd="0" presId="urn:microsoft.com/office/officeart/2005/8/layout/cycle4#1"/>
    <dgm:cxn modelId="{C26ED31B-C1D4-4953-A0BB-4B6533131172}" type="presParOf" srcId="{261645E0-2ABA-40CC-A8A2-D8E1D6A2C9FF}" destId="{11AFA041-C205-4FC0-8C25-B0E338BEE1CE}" srcOrd="4" destOrd="0" presId="urn:microsoft.com/office/officeart/2005/8/layout/cycle4#1"/>
    <dgm:cxn modelId="{82733033-F892-47CC-AC62-0FF88B724337}" type="presParOf" srcId="{A0770D07-ED70-4E12-AC3D-C6E541B5C62C}" destId="{5DD09A8B-4743-40F2-B8C2-1521C83252DC}" srcOrd="1" destOrd="0" presId="urn:microsoft.com/office/officeart/2005/8/layout/cycle4#1"/>
    <dgm:cxn modelId="{DE5E4E02-F713-4FAE-BE29-086E8F0BB814}" type="presParOf" srcId="{5DD09A8B-4743-40F2-B8C2-1521C83252DC}" destId="{459F391C-5B33-4796-B747-5385A1B0B165}" srcOrd="0" destOrd="0" presId="urn:microsoft.com/office/officeart/2005/8/layout/cycle4#1"/>
    <dgm:cxn modelId="{058D9DB3-EE96-44CA-9C2E-DDB9676F7E19}" type="presParOf" srcId="{5DD09A8B-4743-40F2-B8C2-1521C83252DC}" destId="{1216ECD1-F714-406E-9018-91A40C19BF5E}" srcOrd="1" destOrd="0" presId="urn:microsoft.com/office/officeart/2005/8/layout/cycle4#1"/>
    <dgm:cxn modelId="{69B78EE8-D19B-4B0B-B4F8-01E6E916834B}" type="presParOf" srcId="{5DD09A8B-4743-40F2-B8C2-1521C83252DC}" destId="{FF3B88D6-023B-429D-B623-C9723B08F0F6}" srcOrd="2" destOrd="0" presId="urn:microsoft.com/office/officeart/2005/8/layout/cycle4#1"/>
    <dgm:cxn modelId="{69CA3F2E-BFE4-423B-A2D2-27D69BFB1159}" type="presParOf" srcId="{5DD09A8B-4743-40F2-B8C2-1521C83252DC}" destId="{D8ADC51A-1280-4AF2-8569-0361D4334A35}" srcOrd="3" destOrd="0" presId="urn:microsoft.com/office/officeart/2005/8/layout/cycle4#1"/>
    <dgm:cxn modelId="{274CB4BA-2B16-41AA-82A2-1D7354106BD0}" type="presParOf" srcId="{5DD09A8B-4743-40F2-B8C2-1521C83252DC}" destId="{688DA372-B25D-478E-8EE7-D4506B40B449}" srcOrd="4" destOrd="0" presId="urn:microsoft.com/office/officeart/2005/8/layout/cycle4#1"/>
    <dgm:cxn modelId="{03B46C57-D9CD-4C7D-8050-916E0F78C01D}" type="presParOf" srcId="{A0770D07-ED70-4E12-AC3D-C6E541B5C62C}" destId="{C83EA6A5-BB9D-4D77-BB2D-5F97D96FD7F9}" srcOrd="2" destOrd="0" presId="urn:microsoft.com/office/officeart/2005/8/layout/cycle4#1"/>
    <dgm:cxn modelId="{047BC109-DF87-40F3-AB36-339A9F114C54}" type="presParOf" srcId="{A0770D07-ED70-4E12-AC3D-C6E541B5C62C}" destId="{1E2A58A9-1340-4628-97E1-BCD32997D2F4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0412" cy="35204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4551" y="0"/>
          <a:ext cx="6415646" cy="3520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44551" y="0"/>
        <a:ext cx="6415646" cy="563265"/>
      </dsp:txXfrm>
    </dsp:sp>
    <dsp:sp modelId="{A52A0455-90FF-4808-ABD0-F02540D31D5A}">
      <dsp:nvSpPr>
        <dsp:cNvPr id="0" name=""/>
        <dsp:cNvSpPr/>
      </dsp:nvSpPr>
      <dsp:spPr>
        <a:xfrm>
          <a:off x="369643" y="563265"/>
          <a:ext cx="2781125" cy="27811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60206" y="563265"/>
          <a:ext cx="6415646" cy="2781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</a:t>
          </a:r>
          <a:r>
            <a:rPr lang="cs-CZ" sz="2000" kern="1200" dirty="0" err="1" smtClean="0"/>
            <a:t>Kaĺavská</a:t>
          </a:r>
          <a:endParaRPr lang="cs-CZ" sz="2000" kern="1200" dirty="0"/>
        </a:p>
      </dsp:txBody>
      <dsp:txXfrm>
        <a:off x="1760206" y="563265"/>
        <a:ext cx="6415646" cy="563265"/>
      </dsp:txXfrm>
    </dsp:sp>
    <dsp:sp modelId="{313FC574-E1CD-4FB4-B054-0B805CE0447D}">
      <dsp:nvSpPr>
        <dsp:cNvPr id="0" name=""/>
        <dsp:cNvSpPr/>
      </dsp:nvSpPr>
      <dsp:spPr>
        <a:xfrm>
          <a:off x="739286" y="1126531"/>
          <a:ext cx="2041838" cy="20418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60206" y="1126531"/>
          <a:ext cx="6415646" cy="20418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VY_32_INOVACE_17_</a:t>
          </a:r>
          <a:r>
            <a:rPr lang="cs-CZ" sz="2000" kern="1200" baseline="0" dirty="0" err="1" smtClean="0"/>
            <a:t>Seasons</a:t>
          </a:r>
          <a:endParaRPr lang="cs-CZ" sz="2000" kern="1200" dirty="0"/>
        </a:p>
      </dsp:txBody>
      <dsp:txXfrm>
        <a:off x="1760206" y="1126531"/>
        <a:ext cx="6415646" cy="563265"/>
      </dsp:txXfrm>
    </dsp:sp>
    <dsp:sp modelId="{FFC9F71D-1B4F-4AD9-A4A6-86ADEFC8AF5C}">
      <dsp:nvSpPr>
        <dsp:cNvPr id="0" name=""/>
        <dsp:cNvSpPr/>
      </dsp:nvSpPr>
      <dsp:spPr>
        <a:xfrm>
          <a:off x="1108929" y="1689797"/>
          <a:ext cx="1302552" cy="13025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11126" y="1691504"/>
          <a:ext cx="6415646" cy="13025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Seasons</a:t>
          </a:r>
          <a:endParaRPr lang="cs-CZ" sz="2000" kern="1200" dirty="0"/>
        </a:p>
      </dsp:txBody>
      <dsp:txXfrm>
        <a:off x="1711126" y="1691504"/>
        <a:ext cx="6415646" cy="563265"/>
      </dsp:txXfrm>
    </dsp:sp>
    <dsp:sp modelId="{EE85B701-7295-41C0-BA7A-34D3756A2AE6}">
      <dsp:nvSpPr>
        <dsp:cNvPr id="0" name=""/>
        <dsp:cNvSpPr/>
      </dsp:nvSpPr>
      <dsp:spPr>
        <a:xfrm>
          <a:off x="1478573" y="2253063"/>
          <a:ext cx="563265" cy="56326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60206" y="2253063"/>
          <a:ext cx="6415646" cy="563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CZ.1.07/1.4.00/21.2004 </a:t>
          </a:r>
          <a:endParaRPr lang="cs-CZ" sz="2000" kern="1200" dirty="0"/>
        </a:p>
      </dsp:txBody>
      <dsp:txXfrm>
        <a:off x="1760206" y="2253063"/>
        <a:ext cx="6415646" cy="56326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4EF6B6A-FFE7-40A0-891A-93B32EB26E86}">
      <dsp:nvSpPr>
        <dsp:cNvPr id="0" name=""/>
        <dsp:cNvSpPr/>
      </dsp:nvSpPr>
      <dsp:spPr>
        <a:xfrm>
          <a:off x="5011742" y="3470607"/>
          <a:ext cx="2521293" cy="16332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June</a:t>
          </a:r>
          <a:endParaRPr lang="cs-CZ" sz="24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July</a:t>
          </a:r>
          <a:endParaRPr lang="cs-CZ" sz="2400" kern="1200" dirty="0" smtClean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August</a:t>
          </a:r>
          <a:endParaRPr lang="cs-CZ" sz="2400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5768130" y="3878913"/>
        <a:ext cx="1764905" cy="1224920"/>
      </dsp:txXfrm>
    </dsp:sp>
    <dsp:sp modelId="{E47A602F-2569-485E-8FF8-EE6C6B956318}">
      <dsp:nvSpPr>
        <dsp:cNvPr id="0" name=""/>
        <dsp:cNvSpPr/>
      </dsp:nvSpPr>
      <dsp:spPr>
        <a:xfrm>
          <a:off x="468019" y="3470607"/>
          <a:ext cx="3381357" cy="16332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September</a:t>
          </a:r>
          <a:endParaRPr lang="cs-CZ" sz="24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October</a:t>
          </a:r>
          <a:endParaRPr lang="cs-CZ" sz="24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November</a:t>
          </a:r>
          <a:endParaRPr lang="cs-CZ" sz="2400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468019" y="3878913"/>
        <a:ext cx="2366950" cy="1224920"/>
      </dsp:txXfrm>
    </dsp:sp>
    <dsp:sp modelId="{E93129CF-8EFE-458F-B08D-463663D57EBB}">
      <dsp:nvSpPr>
        <dsp:cNvPr id="0" name=""/>
        <dsp:cNvSpPr/>
      </dsp:nvSpPr>
      <dsp:spPr>
        <a:xfrm>
          <a:off x="5011742" y="0"/>
          <a:ext cx="2521293" cy="16332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March</a:t>
          </a:r>
          <a:endParaRPr lang="cs-CZ" sz="24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April</a:t>
          </a:r>
          <a:endParaRPr lang="cs-CZ" sz="2400" kern="1200" dirty="0" smtClean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May</a:t>
          </a:r>
          <a:endParaRPr lang="cs-CZ" sz="2400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5768130" y="0"/>
        <a:ext cx="1764905" cy="1224920"/>
      </dsp:txXfrm>
    </dsp:sp>
    <dsp:sp modelId="{CCADD0EC-48B2-42C8-AF13-AC3DC5C7452F}">
      <dsp:nvSpPr>
        <dsp:cNvPr id="0" name=""/>
        <dsp:cNvSpPr/>
      </dsp:nvSpPr>
      <dsp:spPr>
        <a:xfrm>
          <a:off x="710795" y="0"/>
          <a:ext cx="2895807" cy="16332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latin typeface="Times New Roman" pitchFamily="18" charset="0"/>
              <a:cs typeface="Times New Roman" pitchFamily="18" charset="0"/>
            </a:rPr>
            <a:t>December</a:t>
          </a:r>
          <a:endParaRPr lang="en-US" sz="2400" kern="1200" noProof="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latin typeface="Times New Roman" pitchFamily="18" charset="0"/>
              <a:cs typeface="Times New Roman" pitchFamily="18" charset="0"/>
            </a:rPr>
            <a:t>January</a:t>
          </a:r>
          <a:endParaRPr lang="en-US" sz="2400" kern="1200" noProof="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latin typeface="Times New Roman" pitchFamily="18" charset="0"/>
              <a:cs typeface="Times New Roman" pitchFamily="18" charset="0"/>
            </a:rPr>
            <a:t>February</a:t>
          </a:r>
          <a:endParaRPr lang="en-US" sz="2400" kern="1200" noProof="0" dirty="0">
            <a:latin typeface="Times New Roman" pitchFamily="18" charset="0"/>
            <a:cs typeface="Times New Roman" pitchFamily="18" charset="0"/>
          </a:endParaRPr>
        </a:p>
      </dsp:txBody>
      <dsp:txXfrm>
        <a:off x="710795" y="0"/>
        <a:ext cx="2027064" cy="1224920"/>
      </dsp:txXfrm>
    </dsp:sp>
    <dsp:sp modelId="{459F391C-5B33-4796-B747-5385A1B0B165}">
      <dsp:nvSpPr>
        <dsp:cNvPr id="0" name=""/>
        <dsp:cNvSpPr/>
      </dsp:nvSpPr>
      <dsp:spPr>
        <a:xfrm>
          <a:off x="1739529" y="290918"/>
          <a:ext cx="2209960" cy="2209960"/>
        </a:xfrm>
        <a:prstGeom prst="pieWedg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Winter</a:t>
          </a:r>
          <a:endParaRPr lang="cs-CZ" sz="2700" kern="1200" dirty="0"/>
        </a:p>
      </dsp:txBody>
      <dsp:txXfrm>
        <a:off x="1739529" y="290918"/>
        <a:ext cx="2209960" cy="2209960"/>
      </dsp:txXfrm>
    </dsp:sp>
    <dsp:sp modelId="{1216ECD1-F714-406E-9018-91A40C19BF5E}">
      <dsp:nvSpPr>
        <dsp:cNvPr id="0" name=""/>
        <dsp:cNvSpPr/>
      </dsp:nvSpPr>
      <dsp:spPr>
        <a:xfrm rot="5400000">
          <a:off x="4051566" y="290918"/>
          <a:ext cx="2209960" cy="2209960"/>
        </a:xfrm>
        <a:prstGeom prst="pieWedg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noProof="0" dirty="0" smtClean="0"/>
            <a:t>Spring</a:t>
          </a:r>
          <a:endParaRPr lang="en-US" sz="2700" kern="1200" noProof="0" dirty="0"/>
        </a:p>
      </dsp:txBody>
      <dsp:txXfrm rot="5400000">
        <a:off x="4051566" y="290918"/>
        <a:ext cx="2209960" cy="2209960"/>
      </dsp:txXfrm>
    </dsp:sp>
    <dsp:sp modelId="{FF3B88D6-023B-429D-B623-C9723B08F0F6}">
      <dsp:nvSpPr>
        <dsp:cNvPr id="0" name=""/>
        <dsp:cNvSpPr/>
      </dsp:nvSpPr>
      <dsp:spPr>
        <a:xfrm rot="10800000">
          <a:off x="4051566" y="2602955"/>
          <a:ext cx="2209960" cy="2209960"/>
        </a:xfrm>
        <a:prstGeom prst="pieWedg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noProof="0" dirty="0" smtClean="0"/>
            <a:t>Summer</a:t>
          </a:r>
          <a:endParaRPr lang="en-US" sz="2700" kern="1200" noProof="0" dirty="0"/>
        </a:p>
      </dsp:txBody>
      <dsp:txXfrm rot="10800000">
        <a:off x="4051566" y="2602955"/>
        <a:ext cx="2209960" cy="2209960"/>
      </dsp:txXfrm>
    </dsp:sp>
    <dsp:sp modelId="{D8ADC51A-1280-4AF2-8569-0361D4334A35}">
      <dsp:nvSpPr>
        <dsp:cNvPr id="0" name=""/>
        <dsp:cNvSpPr/>
      </dsp:nvSpPr>
      <dsp:spPr>
        <a:xfrm rot="16200000">
          <a:off x="1739529" y="2602955"/>
          <a:ext cx="2209960" cy="2209960"/>
        </a:xfrm>
        <a:prstGeom prst="pieWedge">
          <a:avLst/>
        </a:prstGeom>
        <a:solidFill>
          <a:srgbClr val="FF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noProof="0" dirty="0" smtClean="0"/>
            <a:t>Autumn</a:t>
          </a:r>
          <a:endParaRPr lang="en-US" sz="2700" kern="1200" noProof="0" dirty="0"/>
        </a:p>
      </dsp:txBody>
      <dsp:txXfrm rot="16200000">
        <a:off x="1739529" y="2602955"/>
        <a:ext cx="2209960" cy="2209960"/>
      </dsp:txXfrm>
    </dsp:sp>
    <dsp:sp modelId="{C83EA6A5-BB9D-4D77-BB2D-5F97D96FD7F9}">
      <dsp:nvSpPr>
        <dsp:cNvPr id="0" name=""/>
        <dsp:cNvSpPr/>
      </dsp:nvSpPr>
      <dsp:spPr>
        <a:xfrm>
          <a:off x="3619016" y="2092571"/>
          <a:ext cx="763023" cy="663498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2A58A9-1340-4628-97E1-BCD32997D2F4}">
      <dsp:nvSpPr>
        <dsp:cNvPr id="0" name=""/>
        <dsp:cNvSpPr/>
      </dsp:nvSpPr>
      <dsp:spPr>
        <a:xfrm rot="10800000">
          <a:off x="3619016" y="2347763"/>
          <a:ext cx="763023" cy="663498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BBBCFB-B8E0-491C-A518-C41081B7410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284B4-A261-45CE-99BC-8B66B5D9E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Seznámení s názvy ročních období, přiřazení měsíců,</a:t>
            </a:r>
            <a:r>
              <a:rPr lang="cs-CZ" baseline="0" dirty="0" smtClean="0"/>
              <a:t> procvičování přikrytím.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284B4-A261-45CE-99BC-8B66B5D9EAA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Procvičování slovíček,</a:t>
            </a:r>
            <a:r>
              <a:rPr lang="cs-CZ" baseline="0" dirty="0" smtClean="0"/>
              <a:t> zápis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284B4-A261-45CE-99BC-8B66B5D9EAA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Spojit věty s obrázky.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284B4-A261-45CE-99BC-8B66B5D9EAA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Spojit věty s obrázky.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284B4-A261-45CE-99BC-8B66B5D9EAA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Spojit věty s obrázky.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284B4-A261-45CE-99BC-8B66B5D9EAA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Spojit věty s obrázky.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284B4-A261-45CE-99BC-8B66B5D9EAA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Společně číst a překládat otázky, odpovědi psát na papír.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284B4-A261-45CE-99BC-8B66B5D9EAA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Odpověď</a:t>
            </a:r>
            <a:r>
              <a:rPr lang="cs-CZ" baseline="0" dirty="0" smtClean="0"/>
              <a:t> spojit </a:t>
            </a:r>
            <a:r>
              <a:rPr lang="cs-CZ" baseline="0" smtClean="0"/>
              <a:t>s</a:t>
            </a:r>
            <a:r>
              <a:rPr lang="cs-CZ" smtClean="0"/>
              <a:t> obrázkem.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284B4-A261-45CE-99BC-8B66B5D9EAA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F0AF0F30-83BA-4048-B4BB-2BCEC1667C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Spring_(season)" TargetMode="External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hyperlink" Target="http://en.wikipedia.org/wiki/Summer" TargetMode="External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://en.wikipedia.org/wiki/Autumn" TargetMode="External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Winter" TargetMode="External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6.wmf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10.png"/><Relationship Id="rId9" Type="http://schemas.openxmlformats.org/officeDocument/2006/relationships/image" Target="../media/image31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1490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4. 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fixy na interaktivní tabuli, nakopírované listy, sešit, papír, psací potřeby,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motivační interaktivní výuka na téma roční období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výuka nové slovní zásoby, čtení a překlad vět – spojování s obrázky, test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u="sng" dirty="0" smtClean="0">
                <a:solidFill>
                  <a:schemeClr val="tx2">
                    <a:shade val="85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 Four Seasons = 1 Year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428596" y="1397000"/>
          <a:ext cx="8001056" cy="5103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Zaoblený obdélník 3"/>
          <p:cNvSpPr/>
          <p:nvPr/>
        </p:nvSpPr>
        <p:spPr>
          <a:xfrm>
            <a:off x="0" y="2643182"/>
            <a:ext cx="1714512" cy="16287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7143768" y="3500438"/>
            <a:ext cx="1714512" cy="1628780"/>
          </a:xfrm>
          <a:prstGeom prst="round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215206" y="2428868"/>
            <a:ext cx="1714512" cy="162878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0" y="3500438"/>
            <a:ext cx="1714512" cy="162878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83EA6A5-BB9D-4D77-BB2D-5F97D96FD7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graphicEl>
                                              <a:dgm id="{C83EA6A5-BB9D-4D77-BB2D-5F97D96FD7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graphicEl>
                                              <a:dgm id="{C83EA6A5-BB9D-4D77-BB2D-5F97D96FD7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E2A58A9-1340-4628-97E1-BCD32997D2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graphicEl>
                                              <a:dgm id="{1E2A58A9-1340-4628-97E1-BCD32997D2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graphicEl>
                                              <a:dgm id="{1E2A58A9-1340-4628-97E1-BCD32997D2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59F391C-5B33-4796-B747-5385A1B0B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graphicEl>
                                              <a:dgm id="{459F391C-5B33-4796-B747-5385A1B0B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graphicEl>
                                              <a:dgm id="{459F391C-5B33-4796-B747-5385A1B0B1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CADD0EC-48B2-42C8-AF13-AC3DC5C745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graphicEl>
                                              <a:dgm id="{CCADD0EC-48B2-42C8-AF13-AC3DC5C745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graphicEl>
                                              <a:dgm id="{CCADD0EC-48B2-42C8-AF13-AC3DC5C745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216ECD1-F714-406E-9018-91A40C19BF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graphicEl>
                                              <a:dgm id="{1216ECD1-F714-406E-9018-91A40C19BF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graphicEl>
                                              <a:dgm id="{1216ECD1-F714-406E-9018-91A40C19BF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93129CF-8EFE-458F-B08D-463663D57E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graphicEl>
                                              <a:dgm id="{E93129CF-8EFE-458F-B08D-463663D57E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graphicEl>
                                              <a:dgm id="{E93129CF-8EFE-458F-B08D-463663D57E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F3B88D6-023B-429D-B623-C9723B08F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graphicEl>
                                              <a:dgm id="{FF3B88D6-023B-429D-B623-C9723B08F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graphicEl>
                                              <a:dgm id="{FF3B88D6-023B-429D-B623-C9723B08F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4EF6B6A-FFE7-40A0-891A-93B32EB26E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graphicEl>
                                              <a:dgm id="{84EF6B6A-FFE7-40A0-891A-93B32EB26E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graphicEl>
                                              <a:dgm id="{84EF6B6A-FFE7-40A0-891A-93B32EB26E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8ADC51A-1280-4AF2-8569-0361D4334A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graphicEl>
                                              <a:dgm id="{D8ADC51A-1280-4AF2-8569-0361D4334A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>
                                            <p:graphicEl>
                                              <a:dgm id="{D8ADC51A-1280-4AF2-8569-0361D4334A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47A602F-2569-485E-8FF8-EE6C6B956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graphicEl>
                                              <a:dgm id="{E47A602F-2569-485E-8FF8-EE6C6B956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graphicEl>
                                              <a:dgm id="{E47A602F-2569-485E-8FF8-EE6C6B956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5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u="sng" dirty="0" smtClean="0">
                <a:solidFill>
                  <a:schemeClr val="tx2">
                    <a:shade val="85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u="sng" dirty="0" smtClean="0">
                <a:solidFill>
                  <a:schemeClr val="tx2">
                    <a:shade val="85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Vocabulary</a:t>
            </a:r>
          </a:p>
        </p:txBody>
      </p:sp>
      <p:sp>
        <p:nvSpPr>
          <p:cNvPr id="24580" name="Zástupný symbol pro obsah 7"/>
          <p:cNvSpPr>
            <a:spLocks noGrp="1"/>
          </p:cNvSpPr>
          <p:nvPr>
            <p:ph sz="half" idx="2"/>
          </p:nvPr>
        </p:nvSpPr>
        <p:spPr>
          <a:xfrm>
            <a:off x="1524000" y="1295400"/>
            <a:ext cx="3382963" cy="48006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z="2400" dirty="0" smtClean="0"/>
          </a:p>
          <a:p>
            <a:pPr eaLnBrk="1" hangingPunct="1">
              <a:spcBef>
                <a:spcPct val="0"/>
              </a:spcBef>
            </a:pPr>
            <a:endParaRPr lang="cs-CZ" sz="2400" dirty="0" smtClean="0"/>
          </a:p>
          <a:p>
            <a:pPr eaLnBrk="1" hangingPunct="1">
              <a:spcBef>
                <a:spcPct val="0"/>
              </a:spcBef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Roční období</a:t>
            </a: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Jaro</a:t>
            </a: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Léto</a:t>
            </a: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Podzim</a:t>
            </a: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Zima	</a:t>
            </a:r>
          </a:p>
        </p:txBody>
      </p:sp>
      <p:sp>
        <p:nvSpPr>
          <p:cNvPr id="24582" name="Zástupný symbol pro obsah 9"/>
          <p:cNvSpPr>
            <a:spLocks noGrp="1"/>
          </p:cNvSpPr>
          <p:nvPr>
            <p:ph sz="quarter" idx="4"/>
          </p:nvPr>
        </p:nvSpPr>
        <p:spPr>
          <a:xfrm>
            <a:off x="5214942" y="1214422"/>
            <a:ext cx="3382963" cy="48006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z="2400" dirty="0" smtClean="0"/>
          </a:p>
          <a:p>
            <a:pPr eaLnBrk="1" hangingPunct="1">
              <a:spcBef>
                <a:spcPct val="0"/>
              </a:spcBef>
            </a:pPr>
            <a:endParaRPr lang="cs-CZ" sz="2400" dirty="0" smtClean="0"/>
          </a:p>
          <a:p>
            <a:pPr eaLnBrk="1" hangingPunct="1">
              <a:spcBef>
                <a:spcPct val="0"/>
              </a:spcBef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Seasons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Spring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Summer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Autumn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Winter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Přímá spojovací šipka 14"/>
          <p:cNvCxnSpPr/>
          <p:nvPr/>
        </p:nvCxnSpPr>
        <p:spPr>
          <a:xfrm>
            <a:off x="4000496" y="2285992"/>
            <a:ext cx="121444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2714612" y="3143248"/>
            <a:ext cx="2571768" cy="158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2786050" y="4000504"/>
            <a:ext cx="2357454" cy="158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3286116" y="4857760"/>
            <a:ext cx="1928826" cy="1588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>
            <a:off x="2786050" y="5715016"/>
            <a:ext cx="242889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Nadpis 1"/>
          <p:cNvSpPr>
            <a:spLocks noGrp="1"/>
          </p:cNvSpPr>
          <p:nvPr>
            <p:ph type="title"/>
          </p:nvPr>
        </p:nvSpPr>
        <p:spPr>
          <a:xfrm>
            <a:off x="422275" y="105002"/>
            <a:ext cx="8229600" cy="1143000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u="sng" dirty="0" err="1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Add</a:t>
            </a:r>
            <a:r>
              <a:rPr lang="cs-CZ" sz="3200" b="1" u="sng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words</a:t>
            </a:r>
            <a:r>
              <a:rPr lang="cs-CZ" sz="3200" b="1" u="sng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3200" b="1" u="sng" dirty="0" err="1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pictures</a:t>
            </a:r>
            <a:r>
              <a:rPr lang="cs-CZ" sz="3200" b="1" u="sng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ln w="1905"/>
              <a:gradFill>
                <a:gsLst>
                  <a:gs pos="0">
                    <a:schemeClr val="tx2">
                      <a:shade val="30000"/>
                      <a:satMod val="255000"/>
                    </a:schemeClr>
                  </a:gs>
                  <a:gs pos="58000">
                    <a:schemeClr val="tx2">
                      <a:tint val="90000"/>
                      <a:satMod val="300000"/>
                    </a:schemeClr>
                  </a:gs>
                  <a:gs pos="100000">
                    <a:schemeClr val="tx2">
                      <a:tint val="80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Documents and Settings\Administrator\Local Settings\Temporary Internet Files\Content.IE5\IQV8GVD3\MP9004389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285860"/>
            <a:ext cx="2586615" cy="2297812"/>
          </a:xfrm>
          <a:prstGeom prst="rect">
            <a:avLst/>
          </a:prstGeom>
          <a:noFill/>
        </p:spPr>
      </p:pic>
      <p:pic>
        <p:nvPicPr>
          <p:cNvPr id="5127" name="Picture 7" descr="C:\Documents and Settings\Administrator\Local Settings\Temporary Internet Files\Content.IE5\IQV8GVD3\MP9004327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929066"/>
            <a:ext cx="2700334" cy="2347914"/>
          </a:xfrm>
          <a:prstGeom prst="rect">
            <a:avLst/>
          </a:prstGeom>
          <a:noFill/>
        </p:spPr>
      </p:pic>
      <p:pic>
        <p:nvPicPr>
          <p:cNvPr id="5129" name="Picture 9" descr="C:\Documents and Settings\Administrator\Local Settings\Temporary Internet Files\Content.IE5\Z71DI2OS\MP9004069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3857628"/>
            <a:ext cx="2457448" cy="2357454"/>
          </a:xfrm>
          <a:prstGeom prst="rect">
            <a:avLst/>
          </a:prstGeom>
          <a:noFill/>
        </p:spPr>
      </p:pic>
      <p:pic>
        <p:nvPicPr>
          <p:cNvPr id="5133" name="Picture 13" descr="C:\Documents and Settings\Administrator\Local Settings\Temporary Internet Files\Content.IE5\LFN51MY0\MP90042520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356593"/>
            <a:ext cx="2500330" cy="2286697"/>
          </a:xfrm>
          <a:prstGeom prst="rect">
            <a:avLst/>
          </a:prstGeom>
          <a:noFill/>
        </p:spPr>
      </p:pic>
      <p:sp>
        <p:nvSpPr>
          <p:cNvPr id="28" name="Zaoblený obdélník 27"/>
          <p:cNvSpPr/>
          <p:nvPr/>
        </p:nvSpPr>
        <p:spPr>
          <a:xfrm>
            <a:off x="214282" y="1643050"/>
            <a:ext cx="1557342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Summer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7358082" y="1928802"/>
            <a:ext cx="1557342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Autumn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142844" y="4572008"/>
            <a:ext cx="1557342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Spring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7429520" y="4572008"/>
            <a:ext cx="1557342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Winter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Spring</a:t>
            </a:r>
            <a:endParaRPr lang="en-US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471990" cy="45259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sun shines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aby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animals are born.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lants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and trees wake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up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Spring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brings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showers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brings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- přináší</a:t>
            </a:r>
            <a:endParaRPr lang="en-US" sz="28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istrator\Local Settings\Temporary Internet Files\Content.IE5\WI60G1FI\MC90044040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3857628"/>
            <a:ext cx="1814506" cy="1814506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tor\Local Settings\Temporary Internet Files\Content.IE5\IAJ1XMTL\MP90040660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4857760"/>
            <a:ext cx="2593913" cy="17286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tor\Local Settings\Temporary Internet Files\Content.IE5\LFN51MY0\MC900440407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2285992"/>
            <a:ext cx="2085980" cy="208598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tor\Local Settings\Temporary Internet Files\Content.IE5\IQV8GVD3\MP90039965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72330" y="1214422"/>
            <a:ext cx="1857356" cy="2322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 u="sng">
                <a:solidFill>
                  <a:schemeClr val="tx2">
                    <a:shade val="85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Summer</a:t>
            </a:r>
            <a:endParaRPr b="1" u="sng">
              <a:solidFill>
                <a:schemeClr val="tx2">
                  <a:shade val="85000"/>
                  <a:satMod val="1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472122" cy="4829196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sun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hot.</a:t>
            </a:r>
          </a:p>
          <a:p>
            <a:pPr eaLnBrk="1" hangingPunct="1">
              <a:spcBef>
                <a:spcPct val="0"/>
              </a:spcBef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pick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ummer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fruit and vegetables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any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insects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and butterflies fly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holiday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None/>
            </a:pP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pick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– sbírat</a:t>
            </a:r>
          </a:p>
          <a:p>
            <a:pPr>
              <a:spcBef>
                <a:spcPct val="0"/>
              </a:spcBef>
              <a:buNone/>
            </a:pP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utterflies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- motýli</a:t>
            </a:r>
          </a:p>
          <a:p>
            <a:pPr>
              <a:spcBef>
                <a:spcPct val="0"/>
              </a:spcBef>
              <a:buNone/>
            </a:pPr>
            <a:endParaRPr lang="en-US" sz="21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Documents and Settings\Administrator\Local Settings\Temporary Internet Files\Content.IE5\Z71DI2OS\MC90044135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5000636"/>
            <a:ext cx="1857364" cy="1857364"/>
          </a:xfrm>
          <a:prstGeom prst="rect">
            <a:avLst/>
          </a:prstGeom>
          <a:noFill/>
        </p:spPr>
      </p:pic>
      <p:pic>
        <p:nvPicPr>
          <p:cNvPr id="2059" name="Picture 11" descr="C:\Documents and Settings\Administrator\Local Settings\Temporary Internet Files\Content.IE5\IQV8GVD3\MP90028945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1285860"/>
            <a:ext cx="2114552" cy="1402653"/>
          </a:xfrm>
          <a:prstGeom prst="rect">
            <a:avLst/>
          </a:prstGeom>
          <a:noFill/>
        </p:spPr>
      </p:pic>
      <p:pic>
        <p:nvPicPr>
          <p:cNvPr id="2060" name="Picture 12" descr="C:\Documents and Settings\Administrator\Local Settings\Temporary Internet Files\Content.IE5\WI60G1FI\MP90044486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357166"/>
            <a:ext cx="2179919" cy="1683382"/>
          </a:xfrm>
          <a:prstGeom prst="rect">
            <a:avLst/>
          </a:prstGeom>
          <a:noFill/>
        </p:spPr>
      </p:pic>
      <p:pic>
        <p:nvPicPr>
          <p:cNvPr id="2062" name="Picture 14" descr="C:\Documents and Settings\Administrator\Local Settings\Temporary Internet Files\Content.IE5\TK4FQMDO\MP90040060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702" y="3071811"/>
            <a:ext cx="1519217" cy="1899988"/>
          </a:xfrm>
          <a:prstGeom prst="rect">
            <a:avLst/>
          </a:prstGeom>
          <a:noFill/>
        </p:spPr>
      </p:pic>
      <p:pic>
        <p:nvPicPr>
          <p:cNvPr id="2063" name="Picture 15" descr="C:\Documents and Settings\Administrator\Local Settings\Temporary Internet Files\Content.IE5\ZTNVNTSM\MC900441836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72396" y="2285992"/>
            <a:ext cx="1809750" cy="1860550"/>
          </a:xfrm>
          <a:prstGeom prst="rect">
            <a:avLst/>
          </a:prstGeom>
          <a:noFill/>
        </p:spPr>
      </p:pic>
      <p:pic>
        <p:nvPicPr>
          <p:cNvPr id="2064" name="Picture 16" descr="C:\Documents and Settings\Administrator\Local Settings\Temporary Internet Files\Content.IE5\ZTNVNTSM\MP900439434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4876" y="4429132"/>
            <a:ext cx="1510455" cy="21288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>
                <a:solidFill>
                  <a:schemeClr val="tx2">
                    <a:shade val="85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Autumn</a:t>
            </a:r>
            <a:endParaRPr b="1">
              <a:solidFill>
                <a:schemeClr val="tx2">
                  <a:shade val="85000"/>
                  <a:satMod val="1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57298"/>
            <a:ext cx="4471990" cy="507209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spcBef>
                <a:spcPct val="0"/>
              </a:spcBef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Leaves change to yellow, orange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and red.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pick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fruit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vegetables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mushrooms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Animals get ready for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winter.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Some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birds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fly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away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change</a:t>
            </a:r>
            <a:r>
              <a:rPr lang="en-US" sz="21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- změnit</a:t>
            </a:r>
          </a:p>
          <a:p>
            <a:pPr>
              <a:spcBef>
                <a:spcPct val="0"/>
              </a:spcBef>
              <a:buNone/>
            </a:pP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mushrooms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- houby</a:t>
            </a:r>
          </a:p>
          <a:p>
            <a:pPr>
              <a:spcBef>
                <a:spcPct val="0"/>
              </a:spcBef>
              <a:buNone/>
            </a:pP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away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- pryč</a:t>
            </a:r>
            <a:endParaRPr lang="en-US" sz="21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Documents and Settings\Administrator\Local Settings\Temporary Internet Files\Content.IE5\WI60G1FI\MP9004075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4000504"/>
            <a:ext cx="2291778" cy="2671762"/>
          </a:xfrm>
          <a:prstGeom prst="rect">
            <a:avLst/>
          </a:prstGeom>
          <a:noFill/>
        </p:spPr>
      </p:pic>
      <p:pic>
        <p:nvPicPr>
          <p:cNvPr id="3080" name="Picture 8" descr="C:\Documents and Settings\Administrator\Local Settings\Temporary Internet Files\Content.IE5\WI60G1FI\MP90043855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714356"/>
            <a:ext cx="1714116" cy="2357454"/>
          </a:xfrm>
          <a:prstGeom prst="rect">
            <a:avLst/>
          </a:prstGeom>
          <a:noFill/>
        </p:spPr>
      </p:pic>
      <p:pic>
        <p:nvPicPr>
          <p:cNvPr id="3081" name="Picture 9" descr="C:\Documents and Settings\Administrator\Local Settings\Temporary Internet Files\Content.IE5\IAJ1XMTL\MP90043871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37131" y="2428868"/>
            <a:ext cx="1706869" cy="1142992"/>
          </a:xfrm>
          <a:prstGeom prst="rect">
            <a:avLst/>
          </a:prstGeom>
          <a:noFill/>
        </p:spPr>
      </p:pic>
      <p:pic>
        <p:nvPicPr>
          <p:cNvPr id="3082" name="Picture 10" descr="C:\Documents and Settings\Administrator\Local Settings\Temporary Internet Files\Content.IE5\TK4FQMDO\MP90018269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00886" y="0"/>
            <a:ext cx="2043114" cy="1511048"/>
          </a:xfrm>
          <a:prstGeom prst="rect">
            <a:avLst/>
          </a:prstGeom>
          <a:noFill/>
        </p:spPr>
      </p:pic>
      <p:pic>
        <p:nvPicPr>
          <p:cNvPr id="3083" name="Picture 11" descr="C:\Documents and Settings\Administrator\Local Settings\Temporary Internet Files\Content.IE5\ZTNVNTSM\MP900407219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00496" y="4500570"/>
            <a:ext cx="1667689" cy="2143140"/>
          </a:xfrm>
          <a:prstGeom prst="rect">
            <a:avLst/>
          </a:prstGeom>
          <a:noFill/>
        </p:spPr>
      </p:pic>
      <p:pic>
        <p:nvPicPr>
          <p:cNvPr id="3084" name="Picture 12" descr="C:\Documents and Settings\Administrator\Local Settings\Temporary Internet Files\Content.IE5\IQV8GVD3\MC90032953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00562" y="2571744"/>
            <a:ext cx="1795604" cy="17790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b="1">
                <a:solidFill>
                  <a:schemeClr val="tx2">
                    <a:shade val="85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Winter</a:t>
            </a:r>
            <a:endParaRPr b="1">
              <a:solidFill>
                <a:schemeClr val="tx2">
                  <a:shade val="85000"/>
                  <a:satMod val="1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5114948"/>
          </a:xfrm>
        </p:spPr>
        <p:txBody>
          <a:bodyPr>
            <a:noAutofit/>
          </a:bodyPr>
          <a:lstStyle/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Winter is cold.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dress warmly.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celebrate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Christmas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ski.</a:t>
            </a:r>
          </a:p>
          <a:p>
            <a:pPr eaLnBrk="1" hangingPunct="1">
              <a:spcBef>
                <a:spcPct val="0"/>
              </a:spcBef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dress warmly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–teple se oblékat</a:t>
            </a:r>
          </a:p>
          <a:p>
            <a:pPr>
              <a:spcBef>
                <a:spcPct val="0"/>
              </a:spcBef>
              <a:buNone/>
            </a:pP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celebrate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- oslavovat</a:t>
            </a:r>
            <a:endParaRPr lang="en-US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Documents and Settings\Administrator\Local Settings\Temporary Internet Files\Content.IE5\TK4FQMDO\MP90031385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285728"/>
            <a:ext cx="1809763" cy="2714644"/>
          </a:xfrm>
          <a:prstGeom prst="rect">
            <a:avLst/>
          </a:prstGeom>
          <a:noFill/>
        </p:spPr>
      </p:pic>
      <p:pic>
        <p:nvPicPr>
          <p:cNvPr id="4103" name="Picture 7" descr="C:\Documents and Settings\Administrator\Local Settings\Temporary Internet Files\Content.IE5\TK4FQMDO\MP90039958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4214818"/>
            <a:ext cx="1819520" cy="2274956"/>
          </a:xfrm>
          <a:prstGeom prst="rect">
            <a:avLst/>
          </a:prstGeom>
          <a:noFill/>
        </p:spPr>
      </p:pic>
      <p:pic>
        <p:nvPicPr>
          <p:cNvPr id="4110" name="Picture 14" descr="C:\Documents and Settings\Administrator\Local Settings\Temporary Internet Files\Content.IE5\Z71DI2OS\MP90039986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1571612"/>
            <a:ext cx="1705058" cy="2560087"/>
          </a:xfrm>
          <a:prstGeom prst="rect">
            <a:avLst/>
          </a:prstGeom>
          <a:noFill/>
        </p:spPr>
      </p:pic>
      <p:pic>
        <p:nvPicPr>
          <p:cNvPr id="4112" name="Picture 16" descr="C:\Documents and Settings\Administrator\Local Settings\Temporary Internet Files\Content.IE5\TK4FQMDO\MP90040890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4500570"/>
            <a:ext cx="2067631" cy="2071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endParaRPr lang="cs-CZ" sz="32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0" y="1600200"/>
            <a:ext cx="9001156" cy="4525963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>
                <a:latin typeface="Times New Roman" pitchFamily="18" charset="0"/>
                <a:ea typeface="+mj-lt"/>
                <a:cs typeface="Times New Roman" pitchFamily="18" charset="0"/>
              </a:rPr>
              <a:t>In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season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are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leaves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falling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In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season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sun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hot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In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season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snowing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In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ea typeface="+mj-lt"/>
                <a:cs typeface="Times New Roman" pitchFamily="18" charset="0"/>
              </a:rPr>
              <a:t>season</a:t>
            </a:r>
            <a:r>
              <a:rPr lang="cs-CZ" dirty="0" smtClean="0">
                <a:latin typeface="Times New Roman" pitchFamily="18" charset="0"/>
                <a:ea typeface="+mj-lt"/>
                <a:cs typeface="Times New Roman" pitchFamily="18" charset="0"/>
              </a:rPr>
              <a:t> are b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aby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animals born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season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holiday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season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skiing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season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swimm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outside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?</a:t>
            </a:r>
          </a:p>
          <a:p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7143768" y="1500174"/>
            <a:ext cx="155734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Spring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7143768" y="5500702"/>
            <a:ext cx="1557342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Winter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7143768" y="4143380"/>
            <a:ext cx="1557342" cy="9144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</a:t>
            </a:r>
          </a:p>
          <a:p>
            <a:pPr algn="ctr"/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Autumn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7143768" y="2786058"/>
            <a:ext cx="155734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</a:t>
            </a:r>
          </a:p>
          <a:p>
            <a:pPr algn="ctr"/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Summer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cs-CZ" sz="32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32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sz="32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32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pictures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 </a:t>
            </a:r>
          </a:p>
          <a:p>
            <a:r>
              <a:rPr lang="cs-CZ" dirty="0" smtClean="0"/>
              <a:t>2. B</a:t>
            </a:r>
          </a:p>
          <a:p>
            <a:r>
              <a:rPr lang="cs-CZ" dirty="0" smtClean="0"/>
              <a:t>3. D</a:t>
            </a:r>
          </a:p>
          <a:p>
            <a:r>
              <a:rPr lang="cs-CZ" dirty="0" smtClean="0"/>
              <a:t>4. A</a:t>
            </a:r>
          </a:p>
          <a:p>
            <a:r>
              <a:rPr lang="cs-CZ" dirty="0" smtClean="0"/>
              <a:t>5. B</a:t>
            </a:r>
          </a:p>
          <a:p>
            <a:r>
              <a:rPr lang="cs-CZ" dirty="0" smtClean="0"/>
              <a:t>6. D</a:t>
            </a:r>
          </a:p>
          <a:p>
            <a:r>
              <a:rPr lang="cs-CZ" dirty="0" smtClean="0"/>
              <a:t>7. B</a:t>
            </a:r>
          </a:p>
          <a:p>
            <a:endParaRPr lang="cs-CZ" dirty="0"/>
          </a:p>
        </p:txBody>
      </p:sp>
      <p:pic>
        <p:nvPicPr>
          <p:cNvPr id="7171" name="Picture 3" descr="C:\Documents and Settings\Administrator\Local Settings\Temporary Internet Files\Content.IE5\Z71DI2OS\MC90023941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3286124"/>
            <a:ext cx="1531620" cy="17611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4" descr="C:\Documents and Settings\Administrator\Local Settings\Temporary Internet Files\Content.IE5\Z71DI2OS\MC90044135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5214950"/>
            <a:ext cx="1428736" cy="1428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3" name="Picture 5" descr="C:\Documents and Settings\Administrator\Local Settings\Temporary Internet Files\Content.IE5\ZTNVNTSM\MP90044908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1285860"/>
            <a:ext cx="1643074" cy="1643074"/>
          </a:xfrm>
          <a:prstGeom prst="rect">
            <a:avLst/>
          </a:prstGeom>
          <a:noFill/>
        </p:spPr>
      </p:pic>
      <p:pic>
        <p:nvPicPr>
          <p:cNvPr id="7174" name="Picture 6" descr="C:\Documents and Settings\Administrator\Local Settings\Temporary Internet Files\Content.IE5\WI60G1FI\MC90043637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1285860"/>
            <a:ext cx="1714500" cy="1714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8" name="Picture 10" descr="C:\Documents and Settings\Administrator\Local Settings\Temporary Internet Files\Content.IE5\3PVKIJVL\MP90044909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3286124"/>
            <a:ext cx="2000234" cy="1857363"/>
          </a:xfrm>
          <a:prstGeom prst="rect">
            <a:avLst/>
          </a:prstGeom>
          <a:noFill/>
        </p:spPr>
      </p:pic>
      <p:pic>
        <p:nvPicPr>
          <p:cNvPr id="7179" name="Picture 11" descr="C:\Documents and Settings\Administrator\Local Settings\Temporary Internet Files\Content.IE5\ZTNVNTSM\MC90044654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28926" y="5000636"/>
            <a:ext cx="1722730" cy="1709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80" name="Picture 12" descr="C:\Documents and Settings\Administrator\Local Settings\Temporary Internet Files\Content.IE5\IAJ1XMTL\MC900438163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28860" y="2928934"/>
            <a:ext cx="1920875" cy="1714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423</Words>
  <Application>Microsoft Office PowerPoint</Application>
  <PresentationFormat>Předvádění na obrazovce (4:3)</PresentationFormat>
  <Paragraphs>148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</vt:lpstr>
      <vt:lpstr>The Four Seasons = 1 Year</vt:lpstr>
      <vt:lpstr> Vocabulary</vt:lpstr>
      <vt:lpstr>Add the words to the pictures.</vt:lpstr>
      <vt:lpstr>Spring</vt:lpstr>
      <vt:lpstr>Summer</vt:lpstr>
      <vt:lpstr>Autumn</vt:lpstr>
      <vt:lpstr>Winter</vt:lpstr>
      <vt:lpstr>Test</vt:lpstr>
      <vt:lpstr>Check and match with the pictures.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Four Seasons = 1 Year</dc:title>
  <dc:creator>HP</dc:creator>
  <cp:lastModifiedBy>HP</cp:lastModifiedBy>
  <cp:revision>25</cp:revision>
  <dcterms:modified xsi:type="dcterms:W3CDTF">2012-04-24T17:57:10Z</dcterms:modified>
</cp:coreProperties>
</file>