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1"/>
  </p:notesMasterIdLst>
  <p:sldIdLst>
    <p:sldId id="310" r:id="rId5"/>
    <p:sldId id="326" r:id="rId6"/>
    <p:sldId id="325" r:id="rId7"/>
    <p:sldId id="327" r:id="rId8"/>
    <p:sldId id="328" r:id="rId9"/>
    <p:sldId id="324" r:id="rId10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6866" autoAdjust="0"/>
  </p:normalViewPr>
  <p:slideViewPr>
    <p:cSldViewPr>
      <p:cViewPr varScale="1">
        <p:scale>
          <a:sx n="105" d="100"/>
          <a:sy n="105" d="100"/>
        </p:scale>
        <p:origin x="-78" y="-58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pPr/>
              <a:t>18.6.2015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pPr/>
              <a:t>18.6.2015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0019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dumy.cz/material/156641-abeceda-pro-deti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dumy.cz/material/156641-abeceda-pro-deti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Osvojování písmen, </a:t>
            </a:r>
          </a:p>
          <a:p>
            <a:r>
              <a:rPr lang="cs-CZ" sz="3600" b="1" dirty="0" smtClean="0"/>
              <a:t>skládání slov, písmena ukrytá ve slově</a:t>
            </a:r>
          </a:p>
        </p:txBody>
      </p:sp>
    </p:spTree>
    <p:extLst>
      <p:ext uri="{BB962C8B-B14F-4D97-AF65-F5344CB8AC3E}">
        <p14:creationId xmlns:p14="http://schemas.microsoft.com/office/powerpoint/2010/main" xmlns="" val="1131445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Škola: P46 ZŠ Mánesova Otrokovice</a:t>
            </a:r>
          </a:p>
          <a:p>
            <a:pPr algn="l"/>
            <a:r>
              <a:rPr lang="cs-CZ" dirty="0" smtClean="0"/>
              <a:t>Autor</a:t>
            </a:r>
            <a:r>
              <a:rPr lang="cs-CZ" dirty="0"/>
              <a:t>: </a:t>
            </a:r>
            <a:r>
              <a:rPr lang="cs-CZ" dirty="0" smtClean="0"/>
              <a:t>Mgr. Věra Blahová</a:t>
            </a:r>
          </a:p>
          <a:p>
            <a:pPr algn="l"/>
            <a:r>
              <a:rPr lang="cs-CZ" dirty="0" smtClean="0"/>
              <a:t>Předmět: Český jazyk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Anotace: Využití </a:t>
            </a:r>
            <a:r>
              <a:rPr lang="cs-CZ" dirty="0" err="1" smtClean="0"/>
              <a:t>iPadu</a:t>
            </a:r>
            <a:r>
              <a:rPr lang="cs-CZ" dirty="0" smtClean="0"/>
              <a:t> ve výuce českého jazyka při osvojování písmen, upevňování nově nabitých znalostí, dovednost poskládat slovo</a:t>
            </a:r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r>
              <a:rPr lang="cs-CZ" dirty="0" smtClean="0"/>
              <a:t>Materiál </a:t>
            </a:r>
            <a:r>
              <a:rPr lang="cs-CZ" dirty="0"/>
              <a:t>je zpracován v rámci projektu </a:t>
            </a:r>
            <a:r>
              <a:rPr lang="cs-CZ" dirty="0" smtClean="0"/>
              <a:t>Dotkněte se inovací CZ.1.07/1.3.00/51.0024 </a:t>
            </a:r>
            <a:endParaRPr lang="cs-CZ" dirty="0"/>
          </a:p>
          <a:p>
            <a:pPr algn="l"/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3961055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Popis práce s materiálem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Materiál je určen pro práci s interaktivní tabulí a </a:t>
            </a:r>
            <a:r>
              <a:rPr lang="cs-CZ" sz="1800" i="1" dirty="0" err="1" smtClean="0"/>
              <a:t>iPady</a:t>
            </a:r>
            <a:endParaRPr lang="cs-CZ" sz="1800" i="1" dirty="0"/>
          </a:p>
          <a:p>
            <a:r>
              <a:rPr lang="cs-CZ" sz="1800" dirty="0" smtClean="0"/>
              <a:t>Přílohy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Didaktická příprava: Osobní </a:t>
            </a:r>
            <a:r>
              <a:rPr lang="cs-CZ" sz="1800" i="1" dirty="0"/>
              <a:t>adresář učitele, </a:t>
            </a:r>
            <a:r>
              <a:rPr lang="cs-CZ" sz="1800" i="1" dirty="0" smtClean="0">
                <a:hlinkClick r:id="rId2"/>
              </a:rPr>
              <a:t>http</a:t>
            </a:r>
            <a:r>
              <a:rPr lang="cs-CZ" sz="1800" i="1" dirty="0">
                <a:hlinkClick r:id="rId2"/>
              </a:rPr>
              <a:t>://</a:t>
            </a:r>
            <a:r>
              <a:rPr lang="cs-CZ" sz="1800" i="1" dirty="0" smtClean="0">
                <a:hlinkClick r:id="rId2"/>
              </a:rPr>
              <a:t>dumy.cz/material/156641-abeceda-pro-deti</a:t>
            </a:r>
            <a:r>
              <a:rPr lang="cs-CZ" sz="1800" i="1" dirty="0" smtClean="0"/>
              <a:t> </a:t>
            </a:r>
            <a:endParaRPr lang="cs-CZ" sz="1800" i="1" dirty="0"/>
          </a:p>
          <a:p>
            <a:r>
              <a:rPr lang="cs-CZ" sz="1800" dirty="0" smtClean="0"/>
              <a:t>Očekávání a cíle: Osvojení písmene Ž, upevňování nabitých znalostí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Dle didaktické přípravy</a:t>
            </a:r>
            <a:endParaRPr lang="cs-CZ" sz="18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2647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Aplikace Abeceda pro děti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54594" y="1419225"/>
            <a:ext cx="5634812" cy="3175000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977081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67544" y="987574"/>
            <a:ext cx="8229600" cy="3175000"/>
          </a:xfrm>
        </p:spPr>
        <p:txBody>
          <a:bodyPr/>
          <a:lstStyle/>
          <a:p>
            <a:r>
              <a:rPr lang="cs-CZ" dirty="0" smtClean="0"/>
              <a:t>Žáci doplňují písmena podle obrázků</a:t>
            </a:r>
          </a:p>
          <a:p>
            <a:r>
              <a:rPr lang="cs-CZ" dirty="0" smtClean="0"/>
              <a:t>Protože už znají </a:t>
            </a:r>
            <a:r>
              <a:rPr lang="cs-CZ" dirty="0" smtClean="0"/>
              <a:t>písmena, </a:t>
            </a:r>
            <a:r>
              <a:rPr lang="cs-CZ" dirty="0" smtClean="0"/>
              <a:t>dokážou sestavit slova</a:t>
            </a:r>
          </a:p>
          <a:p>
            <a:r>
              <a:rPr lang="cs-CZ" dirty="0" smtClean="0"/>
              <a:t>Žáci se učí vzájemné spolupráci, slova skládají společně</a:t>
            </a:r>
          </a:p>
          <a:p>
            <a:r>
              <a:rPr lang="cs-CZ" dirty="0" smtClean="0"/>
              <a:t>Žákům říkám písmena, která mají vyhledat ve slově</a:t>
            </a:r>
          </a:p>
          <a:p>
            <a:r>
              <a:rPr lang="cs-CZ" dirty="0" smtClean="0"/>
              <a:t>Žáci zkoušejí vytvořit větu ze vzniklého slova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123053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3175000"/>
          </a:xfrm>
        </p:spPr>
        <p:txBody>
          <a:bodyPr/>
          <a:lstStyle/>
          <a:p>
            <a:r>
              <a:rPr lang="cs-CZ" dirty="0" smtClean="0"/>
              <a:t>Archiv autora</a:t>
            </a:r>
          </a:p>
          <a:p>
            <a:r>
              <a:rPr lang="cs-CZ" dirty="0" smtClean="0"/>
              <a:t>Aplikace Abeceda pro děti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dumy.cz/material/156641-abeceda-pro-deti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2360964"/>
      </p:ext>
    </p:extLst>
  </p:cSld>
  <p:clrMapOvr>
    <a:masterClrMapping/>
  </p:clrMapOvr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d19d6491-b662-4d98-996c-1e38fe9d0183">
      <UserInfo>
        <DisplayName/>
        <AccountId xsi:nil="true"/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CE513F370EBC24DB3058E48E01F3A2B" ma:contentTypeVersion="3" ma:contentTypeDescription="Vytvoří nový dokument" ma:contentTypeScope="" ma:versionID="4beace10c8a03a8acaf038bce8667a94">
  <xsd:schema xmlns:xsd="http://www.w3.org/2001/XMLSchema" xmlns:xs="http://www.w3.org/2001/XMLSchema" xmlns:p="http://schemas.microsoft.com/office/2006/metadata/properties" xmlns:ns2="d19d6491-b662-4d98-996c-1e38fe9d0183" targetNamespace="http://schemas.microsoft.com/office/2006/metadata/properties" ma:root="true" ma:fieldsID="04e8822fff4bd9123357aef9eb256e52" ns2:_="">
    <xsd:import namespace="d19d6491-b662-4d98-996c-1e38fe9d018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d6491-b662-4d98-996c-1e38fe9d018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Hodnota hash upozornění na sdílení" ma:internalName="SharingHintHash" ma:readOnly="true">
      <xsd:simpleType>
        <xsd:restriction base="dms:Text"/>
      </xsd:simpleType>
    </xsd:element>
    <xsd:element name="SharedWithDetails" ma:index="10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2F33400-E7C1-402A-9D11-37931DDB1730}">
  <ds:schemaRefs>
    <ds:schemaRef ds:uri="http://schemas.microsoft.com/office/2006/documentManagement/types"/>
    <ds:schemaRef ds:uri="http://purl.org/dc/elements/1.1/"/>
    <ds:schemaRef ds:uri="http://www.w3.org/XML/1998/namespace"/>
    <ds:schemaRef ds:uri="d19d6491-b662-4d98-996c-1e38fe9d0183"/>
    <ds:schemaRef ds:uri="http://schemas.microsoft.com/office/2006/metadata/properties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5DAEA6EA-FC55-4291-A653-0CF25D5E1C3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d6491-b662-4d98-996c-1e38fe9d01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</TotalTime>
  <Words>151</Words>
  <Application>Microsoft Office PowerPoint</Application>
  <PresentationFormat>Předvádění na obrazovce (16:9)</PresentationFormat>
  <Paragraphs>31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boxed_powerpoint_16x9_2012-08</vt:lpstr>
      <vt:lpstr>  Dotkněte se inovací CZ.1.07/1.3.00/51.0024  </vt:lpstr>
      <vt:lpstr>Snímek 2</vt:lpstr>
      <vt:lpstr>Metodický pokyn</vt:lpstr>
      <vt:lpstr>Aplikace Abeceda pro děti</vt:lpstr>
      <vt:lpstr>     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Dum</cp:lastModifiedBy>
  <cp:revision>20</cp:revision>
  <dcterms:created xsi:type="dcterms:W3CDTF">2014-10-07T08:27:59Z</dcterms:created>
  <dcterms:modified xsi:type="dcterms:W3CDTF">2015-06-18T20:02:05Z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0x0101009CE513F370EBC24DB3058E48E01F3A2B</vt:lpwstr>
  </property>
  <property fmtid="{D5CDD505-2E9C-101B-9397-08002B2CF9AE}" pid="3" name="IsMyDocuments">
    <vt:bool>true</vt:bool>
  </property>
</Properties>
</file>