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3"/>
  </p:notesMasterIdLst>
  <p:handoutMasterIdLst>
    <p:handoutMasterId r:id="rId14"/>
  </p:handoutMasterIdLst>
  <p:sldIdLst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5143500" type="screen16x9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84" y="-48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presProps" Target="pres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FAB8543D-A802-487B-9487-0CF966D28281}" type="slidenum">
              <a:rPr/>
              <a:pPr marL="0" marR="0" lvl="0" indent="0" algn="r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400"/>
              </a:pPr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0148325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4C920ADC-0B9B-45EC-88E2-59A5392A2C47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7789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3112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6360" y="812520"/>
            <a:ext cx="7126920" cy="4008959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6360" y="812520"/>
            <a:ext cx="7126920" cy="4008959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6360" y="812520"/>
            <a:ext cx="7126920" cy="4008959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4700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4700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217488" y="812800"/>
            <a:ext cx="7124700" cy="4008438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8613"/>
            <a:ext cx="7772400" cy="11017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3C1FA35-6B0C-40AB-B11A-8A1F60CBB3C6}" type="datetime1">
              <a:rPr lang="cs-CZ" smtClean="0"/>
              <a:pPr lvl="0"/>
              <a:t>18.6.2015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DE7083B-3E7C-4AE0-94F6-5675F1D8C10A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1624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3C1FA35-6B0C-40AB-B11A-8A1F60CBB3C6}" type="datetime1">
              <a:rPr lang="cs-CZ" smtClean="0"/>
              <a:pPr lvl="0"/>
              <a:t>18.6.2015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4FFDB36-8BD1-4A83-9A9A-09CD77B3C20F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67292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5"/>
            <a:ext cx="7772400" cy="10223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79638"/>
            <a:ext cx="7772400" cy="112553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3C1FA35-6B0C-40AB-B11A-8A1F60CBB3C6}" type="datetime1">
              <a:rPr lang="cs-CZ" smtClean="0"/>
              <a:pPr lvl="0"/>
              <a:t>18.6.2015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01B0713-300C-45C1-A74D-2F18838FE2E5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9832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03325"/>
            <a:ext cx="4038600" cy="33940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203325"/>
            <a:ext cx="4038600" cy="33940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3C1FA35-6B0C-40AB-B11A-8A1F60CBB3C6}" type="datetime1">
              <a:rPr lang="cs-CZ" smtClean="0"/>
              <a:pPr lvl="0"/>
              <a:t>18.6.2015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B985F06-5FB3-4BCC-BBD9-2984CC48F30A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68827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6375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0938"/>
            <a:ext cx="4040188" cy="4810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950"/>
            <a:ext cx="4040188" cy="2962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150938"/>
            <a:ext cx="4041775" cy="4810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631950"/>
            <a:ext cx="4041775" cy="2962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3C1FA35-6B0C-40AB-B11A-8A1F60CBB3C6}" type="datetime1">
              <a:rPr lang="cs-CZ" smtClean="0"/>
              <a:pPr lvl="0"/>
              <a:t>18.6.2015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6EC55EB-E9ED-4E1F-9096-AE799FB8AAB5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93251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3C1FA35-6B0C-40AB-B11A-8A1F60CBB3C6}" type="datetime1">
              <a:rPr lang="cs-CZ" smtClean="0"/>
              <a:pPr lvl="0"/>
              <a:t>18.6.2015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66BE960-8ED6-45B0-98C4-DAF9AA2F08E3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3675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3C1FA35-6B0C-40AB-B11A-8A1F60CBB3C6}" type="datetime1">
              <a:rPr lang="cs-CZ" smtClean="0"/>
              <a:pPr lvl="0"/>
              <a:t>18.6.2015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7BBBD12-05EA-447D-A073-0EA30590447A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6129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4788"/>
            <a:ext cx="3008313" cy="87153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43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076325"/>
            <a:ext cx="3008313" cy="35179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3C1FA35-6B0C-40AB-B11A-8A1F60CBB3C6}" type="datetime1">
              <a:rPr lang="cs-CZ" smtClean="0"/>
              <a:pPr lvl="0"/>
              <a:t>18.6.2015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B5B6719-AD9A-44F4-B939-E582993973E2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3041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4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60375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900"/>
            <a:ext cx="5486400" cy="6032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3C1FA35-6B0C-40AB-B11A-8A1F60CBB3C6}" type="datetime1">
              <a:rPr lang="cs-CZ" smtClean="0"/>
              <a:pPr lvl="0"/>
              <a:t>18.6.2015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80DDAEB-049B-44DB-A536-47C55A823F06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34932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3C1FA35-6B0C-40AB-B11A-8A1F60CBB3C6}" type="datetime1">
              <a:rPr lang="cs-CZ" smtClean="0"/>
              <a:pPr lvl="0"/>
              <a:t>18.6.2015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24E71C1-9952-4831-AF72-A1DEF6CC68E4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4460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1375"/>
            <a:ext cx="2057400" cy="37560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1375"/>
            <a:ext cx="6019800" cy="37560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3C1FA35-6B0C-40AB-B11A-8A1F60CBB3C6}" type="datetime1">
              <a:rPr lang="cs-CZ" smtClean="0"/>
              <a:pPr lvl="0"/>
              <a:t>18.6.2015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35A39F1-6D1D-497C-8B5B-7986A368C335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12341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8613"/>
            <a:ext cx="7772400" cy="11017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BCD83D94-0D31-4B2D-A3EF-5F86E3EBC14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0671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98AC2FB5-D329-46BC-A253-3DA23FFCD280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234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5"/>
            <a:ext cx="7772400" cy="10223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79638"/>
            <a:ext cx="7772400" cy="112553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25C3EE6B-F069-43C0-AF21-3B807B5B25EA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8854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19225"/>
            <a:ext cx="4038600" cy="3175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19225"/>
            <a:ext cx="4038600" cy="3175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DB6B8F4D-ADAB-498D-B6D9-EBE834957EB5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0653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6375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0938"/>
            <a:ext cx="4040188" cy="4810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950"/>
            <a:ext cx="4040188" cy="2962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150938"/>
            <a:ext cx="4041775" cy="4810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631950"/>
            <a:ext cx="4041775" cy="2962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258AAFDE-338C-4B28-A7AF-9F68097A3CF8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64960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DB9CD391-FD07-480D-B1EB-D38B0BF7AC5A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1753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9416DB0C-6402-4BBF-9240-47ED80ABE1BF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8073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4788"/>
            <a:ext cx="3008313" cy="87153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43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076325"/>
            <a:ext cx="3008313" cy="35179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E097E46-C434-4A14-AA36-37CB419444E4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00986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4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60375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900"/>
            <a:ext cx="5486400" cy="6032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35597280-6C7C-4A04-B3E3-014FFF528EA4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87881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10887556-8EFD-4005-A947-495D88747415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51001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37338" y="842963"/>
            <a:ext cx="2058987" cy="37512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2963"/>
            <a:ext cx="6027738" cy="37512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949D9120-04B0-4F04-9CDC-AD840AFC925A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44137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8613"/>
            <a:ext cx="7772400" cy="11017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8323D2B6-9CAA-4A9D-83B2-B60A36E1787F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78963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1CC84BEF-5EFE-4E46-B762-F8470738806C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56279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5"/>
            <a:ext cx="7772400" cy="102235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79638"/>
            <a:ext cx="7772400" cy="112553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02E321EB-69F3-4033-AE39-1206052B59FF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20200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0" y="195263"/>
            <a:ext cx="1974850" cy="2873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699250" y="195263"/>
            <a:ext cx="1976438" cy="287337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63002D46-F994-4A3F-BB7B-F66833F19F83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13978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6375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0938"/>
            <a:ext cx="4040188" cy="4810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950"/>
            <a:ext cx="4040188" cy="2962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150938"/>
            <a:ext cx="4041775" cy="4810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631950"/>
            <a:ext cx="4041775" cy="2962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EA6FAC71-788A-479B-A4E8-51EF5DCCB883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07570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9DC44482-6444-4C27-ACE5-7057C1710AC3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5722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489FE2DC-003D-4EE3-A237-E8F4596261E2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4585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4788"/>
            <a:ext cx="3008313" cy="87153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43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076325"/>
            <a:ext cx="3008313" cy="35179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5BF264F7-A2A3-4602-BE53-737B093383C2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68601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4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60375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900"/>
            <a:ext cx="5486400" cy="6032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C34C8969-F0BF-48E0-A1E1-CC9D1FC3A800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94907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1EDAC6E2-0D10-466B-B667-CBB729C244A7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6891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95263"/>
            <a:ext cx="2057400" cy="868362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95263"/>
            <a:ext cx="6019800" cy="8683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lvl="0"/>
            <a:fld id="{715D4F8E-734A-43F6-9AA7-5A73F40BE513}" type="slidenum">
              <a:rPr/>
              <a:pPr lvl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1847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17" Type="http://schemas.openxmlformats.org/officeDocument/2006/relationships/image" Target="../media/image5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5.pn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3"/>
          <p:cNvGrpSpPr/>
          <p:nvPr/>
        </p:nvGrpSpPr>
        <p:grpSpPr>
          <a:xfrm>
            <a:off x="0" y="3284639"/>
            <a:ext cx="9143640" cy="1858679"/>
            <a:chOff x="0" y="3284639"/>
            <a:chExt cx="9143640" cy="1858679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13" cstate="print">
              <a:lum/>
              <a:alphaModFix/>
            </a:blip>
            <a:srcRect/>
            <a:stretch>
              <a:fillRect/>
            </a:stretch>
          </p:blipFill>
          <p:spPr>
            <a:xfrm>
              <a:off x="0" y="3284639"/>
              <a:ext cx="9143640" cy="1858679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4" name="Skupina 10"/>
            <p:cNvGrpSpPr/>
            <p:nvPr/>
          </p:nvGrpSpPr>
          <p:grpSpPr>
            <a:xfrm>
              <a:off x="35640" y="4300200"/>
              <a:ext cx="719640" cy="791640"/>
              <a:chOff x="35640" y="4300200"/>
              <a:chExt cx="719640" cy="791640"/>
            </a:xfrm>
          </p:grpSpPr>
          <p:sp>
            <p:nvSpPr>
              <p:cNvPr id="5" name="Zaoblený obdélník 14"/>
              <p:cNvSpPr/>
              <p:nvPr/>
            </p:nvSpPr>
            <p:spPr>
              <a:xfrm>
                <a:off x="35640" y="4300200"/>
                <a:ext cx="719640" cy="791640"/>
              </a:xfrm>
              <a:custGeom>
                <a:avLst>
                  <a:gd name="f0" fmla="val 3600"/>
                </a:avLst>
                <a:gdLst>
                  <a:gd name="f1" fmla="val 10800000"/>
                  <a:gd name="f2" fmla="val 5400000"/>
                  <a:gd name="f3" fmla="val 16200000"/>
                  <a:gd name="f4" fmla="val w"/>
                  <a:gd name="f5" fmla="val h"/>
                  <a:gd name="f6" fmla="val ss"/>
                  <a:gd name="f7" fmla="val 0"/>
                  <a:gd name="f8" fmla="*/ 5419351 1 1725033"/>
                  <a:gd name="f9" fmla="val 45"/>
                  <a:gd name="f10" fmla="val 10800"/>
                  <a:gd name="f11" fmla="val -2147483647"/>
                  <a:gd name="f12" fmla="val 2147483647"/>
                  <a:gd name="f13" fmla="abs f4"/>
                  <a:gd name="f14" fmla="abs f5"/>
                  <a:gd name="f15" fmla="abs f6"/>
                  <a:gd name="f16" fmla="*/ f8 1 180"/>
                  <a:gd name="f17" fmla="pin 0 f0 10800"/>
                  <a:gd name="f18" fmla="+- 0 0 f2"/>
                  <a:gd name="f19" fmla="?: f13 f4 1"/>
                  <a:gd name="f20" fmla="?: f14 f5 1"/>
                  <a:gd name="f21" fmla="?: f15 f6 1"/>
                  <a:gd name="f22" fmla="*/ f9 f16 1"/>
                  <a:gd name="f23" fmla="+- f7 f17 0"/>
                  <a:gd name="f24" fmla="*/ f19 1 21600"/>
                  <a:gd name="f25" fmla="*/ f20 1 21600"/>
                  <a:gd name="f26" fmla="*/ 21600 f19 1"/>
                  <a:gd name="f27" fmla="*/ 21600 f20 1"/>
                  <a:gd name="f28" fmla="+- 0 0 f22"/>
                  <a:gd name="f29" fmla="min f25 f24"/>
                  <a:gd name="f30" fmla="*/ f26 1 f21"/>
                  <a:gd name="f31" fmla="*/ f27 1 f21"/>
                  <a:gd name="f32" fmla="*/ f28 f1 1"/>
                  <a:gd name="f33" fmla="*/ f32 1 f8"/>
                  <a:gd name="f34" fmla="+- f31 0 f17"/>
                  <a:gd name="f35" fmla="+- f30 0 f17"/>
                  <a:gd name="f36" fmla="*/ f17 f29 1"/>
                  <a:gd name="f37" fmla="*/ f7 f29 1"/>
                  <a:gd name="f38" fmla="*/ f23 f29 1"/>
                  <a:gd name="f39" fmla="*/ f31 f29 1"/>
                  <a:gd name="f40" fmla="*/ f30 f29 1"/>
                  <a:gd name="f41" fmla="+- f33 0 f2"/>
                  <a:gd name="f42" fmla="+- f37 0 f38"/>
                  <a:gd name="f43" fmla="+- f38 0 f37"/>
                  <a:gd name="f44" fmla="*/ f34 f29 1"/>
                  <a:gd name="f45" fmla="*/ f35 f29 1"/>
                  <a:gd name="f46" fmla="cos 1 f41"/>
                  <a:gd name="f47" fmla="abs f42"/>
                  <a:gd name="f48" fmla="abs f43"/>
                  <a:gd name="f49" fmla="?: f42 f18 f2"/>
                  <a:gd name="f50" fmla="?: f42 f2 f18"/>
                  <a:gd name="f51" fmla="?: f42 f3 f2"/>
                  <a:gd name="f52" fmla="?: f42 f2 f3"/>
                  <a:gd name="f53" fmla="+- f39 0 f44"/>
                  <a:gd name="f54" fmla="?: f43 f18 f2"/>
                  <a:gd name="f55" fmla="?: f43 f2 f18"/>
                  <a:gd name="f56" fmla="+- f40 0 f45"/>
                  <a:gd name="f57" fmla="+- f44 0 f39"/>
                  <a:gd name="f58" fmla="+- f45 0 f40"/>
                  <a:gd name="f59" fmla="?: f42 0 f1"/>
                  <a:gd name="f60" fmla="?: f42 f1 0"/>
                  <a:gd name="f61" fmla="+- 0 0 f46"/>
                  <a:gd name="f62" fmla="?: f42 f52 f51"/>
                  <a:gd name="f63" fmla="?: f42 f51 f52"/>
                  <a:gd name="f64" fmla="?: f43 f50 f49"/>
                  <a:gd name="f65" fmla="abs f53"/>
                  <a:gd name="f66" fmla="?: f53 0 f1"/>
                  <a:gd name="f67" fmla="?: f53 f1 0"/>
                  <a:gd name="f68" fmla="?: f53 f54 f55"/>
                  <a:gd name="f69" fmla="abs f56"/>
                  <a:gd name="f70" fmla="abs f57"/>
                  <a:gd name="f71" fmla="?: f56 f18 f2"/>
                  <a:gd name="f72" fmla="?: f56 f2 f18"/>
                  <a:gd name="f73" fmla="?: f56 f3 f2"/>
                  <a:gd name="f74" fmla="?: f56 f2 f3"/>
                  <a:gd name="f75" fmla="abs f58"/>
                  <a:gd name="f76" fmla="?: f58 f18 f2"/>
                  <a:gd name="f77" fmla="?: f58 f2 f18"/>
                  <a:gd name="f78" fmla="?: f58 f60 f59"/>
                  <a:gd name="f79" fmla="?: f58 f59 f60"/>
                  <a:gd name="f80" fmla="*/ f17 f61 1"/>
                  <a:gd name="f81" fmla="?: f43 f63 f62"/>
                  <a:gd name="f82" fmla="?: f43 f67 f66"/>
                  <a:gd name="f83" fmla="?: f43 f66 f67"/>
                  <a:gd name="f84" fmla="?: f56 f74 f73"/>
                  <a:gd name="f85" fmla="?: f56 f73 f74"/>
                  <a:gd name="f86" fmla="?: f57 f72 f71"/>
                  <a:gd name="f87" fmla="?: f42 f78 f79"/>
                  <a:gd name="f88" fmla="?: f42 f76 f77"/>
                  <a:gd name="f89" fmla="*/ f80 3163 1"/>
                  <a:gd name="f90" fmla="?: f53 f82 f83"/>
                  <a:gd name="f91" fmla="?: f57 f85 f84"/>
                  <a:gd name="f92" fmla="*/ f89 1 7636"/>
                  <a:gd name="f93" fmla="+- f7 f92 0"/>
                  <a:gd name="f94" fmla="+- f30 0 f92"/>
                  <a:gd name="f95" fmla="+- f31 0 f92"/>
                  <a:gd name="f96" fmla="*/ f93 f29 1"/>
                  <a:gd name="f97" fmla="*/ f94 f29 1"/>
                  <a:gd name="f98" fmla="*/ f95 f29 1"/>
                </a:gdLst>
                <a:ahLst>
                  <a:ahXY gdRefX="f0" minX="f7" maxX="f10" gdRefY="" minY="0" maxY="0">
                    <a:pos x="f36" y="f37"/>
                  </a:ahXY>
                </a:ahLst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f96" t="f96" r="f97" b="f98"/>
                <a:pathLst>
                  <a:path>
                    <a:moveTo>
                      <a:pt x="f38" y="f37"/>
                    </a:moveTo>
                    <a:arcTo wR="f47" hR="f48" stAng="f81" swAng="f64"/>
                    <a:lnTo>
                      <a:pt x="f37" y="f44"/>
                    </a:lnTo>
                    <a:arcTo wR="f48" hR="f65" stAng="f90" swAng="f68"/>
                    <a:lnTo>
                      <a:pt x="f45" y="f39"/>
                    </a:lnTo>
                    <a:arcTo wR="f69" hR="f70" stAng="f91" swAng="f86"/>
                    <a:lnTo>
                      <a:pt x="f40" y="f38"/>
                    </a:lnTo>
                    <a:arcTo wR="f75" hR="f47" stAng="f87" swAng="f88"/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  <a:prstDash val="solid"/>
              </a:ln>
            </p:spPr>
            <p:txBody>
              <a:bodyPr vert="horz" wrap="square" lIns="90000" tIns="45000" rIns="90000" bIns="45000" anchor="ctr" anchorCtr="0" compatLnSpc="0"/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:endParaRPr lang="cs-CZ" sz="1800" b="0" i="0" u="none" strike="noStrike" kern="1200">
                  <a:ln>
                    <a:noFill/>
                  </a:ln>
                  <a:latin typeface="Arial" pitchFamily="18"/>
                  <a:ea typeface="Microsoft YaHei" pitchFamily="2"/>
                  <a:cs typeface="Mangal" pitchFamily="2"/>
                </a:endParaRPr>
              </a:p>
            </p:txBody>
          </p:sp>
          <p:pic>
            <p:nvPicPr>
              <p:cNvPr id="6" name="Picture 12"/>
              <p:cNvPicPr>
                <a:picLocks noChangeAspect="1"/>
              </p:cNvPicPr>
              <p:nvPr/>
            </p:nvPicPr>
            <p:blipFill>
              <a:blip r:embed="rId14" cstate="print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83520" y="4408200"/>
                <a:ext cx="623880" cy="57564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pic>
        <p:nvPicPr>
          <p:cNvPr id="7" name="Picture 2"/>
          <p:cNvPicPr>
            <a:picLocks noChangeAspect="1"/>
          </p:cNvPicPr>
          <p:nvPr/>
        </p:nvPicPr>
        <p:blipFill>
          <a:blip r:embed="rId15" cstate="print">
            <a:lum/>
            <a:alphaModFix/>
          </a:blip>
          <a:srcRect/>
          <a:stretch>
            <a:fillRect/>
          </a:stretch>
        </p:blipFill>
        <p:spPr>
          <a:xfrm>
            <a:off x="0" y="0"/>
            <a:ext cx="9143640" cy="1858679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10"/>
          <p:cNvPicPr>
            <a:picLocks noChangeAspect="1"/>
          </p:cNvPicPr>
          <p:nvPr/>
        </p:nvPicPr>
        <p:blipFill>
          <a:blip r:embed="rId16" cstate="print">
            <a:lum/>
            <a:alphaModFix/>
          </a:blip>
          <a:srcRect/>
          <a:stretch>
            <a:fillRect/>
          </a:stretch>
        </p:blipFill>
        <p:spPr>
          <a:xfrm>
            <a:off x="6688799" y="201240"/>
            <a:ext cx="1861560" cy="539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11"/>
          <p:cNvPicPr>
            <a:picLocks noChangeAspect="1"/>
          </p:cNvPicPr>
          <p:nvPr/>
        </p:nvPicPr>
        <p:blipFill>
          <a:blip r:embed="rId17" cstate="print">
            <a:lum/>
            <a:alphaModFix/>
          </a:blip>
          <a:srcRect/>
          <a:stretch>
            <a:fillRect/>
          </a:stretch>
        </p:blipFill>
        <p:spPr>
          <a:xfrm>
            <a:off x="179640" y="143280"/>
            <a:ext cx="2776320" cy="5630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12"/>
          <p:cNvPicPr>
            <a:picLocks noChangeAspect="1"/>
          </p:cNvPicPr>
          <p:nvPr/>
        </p:nvPicPr>
        <p:blipFill>
          <a:blip r:embed="rId18" cstate="print">
            <a:lum/>
            <a:alphaModFix/>
          </a:blip>
          <a:srcRect/>
          <a:stretch>
            <a:fillRect/>
          </a:stretch>
        </p:blipFill>
        <p:spPr>
          <a:xfrm>
            <a:off x="7884360" y="4417560"/>
            <a:ext cx="1077840" cy="56628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 noGrp="1"/>
          </p:cNvSpPr>
          <p:nvPr>
            <p:ph type="title"/>
          </p:nvPr>
        </p:nvSpPr>
        <p:spPr>
          <a:xfrm>
            <a:off x="1143000" y="841679"/>
            <a:ext cx="6857640" cy="1790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b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/>
            <a:r>
              <a:rPr lang="cs-CZ"/>
              <a:t>Klepněte pro úpravu formátu titulního textuKliknutím lze upravit styl.</a:t>
            </a:r>
          </a:p>
        </p:txBody>
      </p:sp>
      <p:sp>
        <p:nvSpPr>
          <p:cNvPr id="12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628560" y="4767120"/>
            <a:ext cx="2057039" cy="27360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cs-CZ" sz="1800" b="0" i="0" u="none" strike="noStrike" kern="1200" spc="0">
                <a:solidFill>
                  <a:srgbClr val="000000"/>
                </a:solidFill>
                <a:latin typeface="Calibri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E3C1FA35-6B0C-40AB-B11A-8A1F60CBB3C6}" type="datetime1">
              <a:rPr lang="cs-CZ"/>
              <a:pPr lvl="0"/>
              <a:t>18.6.2015</a:t>
            </a:fld>
            <a:endParaRPr lang="cs-CZ"/>
          </a:p>
        </p:txBody>
      </p:sp>
      <p:sp>
        <p:nvSpPr>
          <p:cNvPr id="13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029040" y="4767120"/>
            <a:ext cx="3085920" cy="27360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14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0" y="4767120"/>
            <a:ext cx="2133360" cy="27360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cs-CZ" sz="1800" b="0" i="0" u="none" strike="noStrike" kern="1200" spc="0">
                <a:solidFill>
                  <a:srgbClr val="000000"/>
                </a:solidFill>
                <a:latin typeface="Calibri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1A691908-5472-4745-B70A-E1F369FCDB25}" type="slidenum">
              <a:rPr/>
              <a:pPr lvl="0"/>
              <a:t>‹#›</a:t>
            </a:fld>
            <a:endParaRPr lang="cs-CZ"/>
          </a:p>
        </p:txBody>
      </p:sp>
      <p:sp>
        <p:nvSpPr>
          <p:cNvPr id="15" name="Zástupný symbol pro text 14"/>
          <p:cNvSpPr txBox="1">
            <a:spLocks noGrp="1"/>
          </p:cNvSpPr>
          <p:nvPr>
            <p:ph type="body" idx="1"/>
          </p:nvPr>
        </p:nvSpPr>
        <p:spPr>
          <a:xfrm>
            <a:off x="457200" y="1203480"/>
            <a:ext cx="8229240" cy="3394440"/>
          </a:xfrm>
          <a:prstGeom prst="rect">
            <a:avLst/>
          </a:prstGeom>
          <a:noFill/>
          <a:ln>
            <a:noFill/>
          </a:ln>
        </p:spPr>
        <p:txBody>
          <a:bodyPr vert="horz" lIns="0" tIns="0" rIns="0" bIns="0"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xStyles>
    <p:titleStyle>
      <a:lvl1pPr lvl="0" algn="ctr" rtl="0" hangingPunct="1">
        <a:spcBef>
          <a:spcPts val="0"/>
        </a:spcBef>
        <a:spcAft>
          <a:spcPts val="0"/>
        </a:spcAft>
        <a:buNone/>
        <a:tabLst>
          <a:tab pos="1790640" algn="l"/>
        </a:tabLst>
        <a:defRPr lang="cs-CZ" sz="4500" b="0" i="0" u="none" strike="noStrike" kern="1200" spc="0">
          <a:ln>
            <a:noFill/>
          </a:ln>
          <a:solidFill>
            <a:srgbClr val="000000"/>
          </a:solidFill>
          <a:latin typeface="Calibri" pitchFamily="18"/>
          <a:ea typeface="Microsoft YaHei" pitchFamily="2"/>
          <a:cs typeface="Mangal" pitchFamily="2"/>
        </a:defRPr>
      </a:lvl1pPr>
    </p:titleStyle>
    <p:bodyStyle>
      <a:lvl1pPr algn="l" rtl="0" hangingPunct="1">
        <a:spcBef>
          <a:spcPts val="0"/>
        </a:spcBef>
        <a:spcAft>
          <a:spcPts val="1417"/>
        </a:spcAft>
        <a:tabLst/>
        <a:defRPr lang="cs-CZ" sz="2800" b="0" i="0" u="none" strike="noStrike" kern="1200" spc="0">
          <a:ln>
            <a:noFill/>
          </a:ln>
          <a:solidFill>
            <a:srgbClr val="000000"/>
          </a:solidFill>
          <a:latin typeface="Calibri" pitchFamily="18"/>
          <a:ea typeface="Microsoft YaHei" pitchFamily="2"/>
          <a:cs typeface="Mangal" pitchFamily="2"/>
        </a:defRPr>
      </a:lvl1pPr>
    </p:bodyStyle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3"/>
          <p:cNvGrpSpPr/>
          <p:nvPr/>
        </p:nvGrpSpPr>
        <p:grpSpPr>
          <a:xfrm>
            <a:off x="0" y="3284639"/>
            <a:ext cx="9143640" cy="1858679"/>
            <a:chOff x="0" y="3284639"/>
            <a:chExt cx="9143640" cy="1858679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13" cstate="print">
              <a:lum/>
              <a:alphaModFix/>
            </a:blip>
            <a:srcRect/>
            <a:stretch>
              <a:fillRect/>
            </a:stretch>
          </p:blipFill>
          <p:spPr>
            <a:xfrm>
              <a:off x="0" y="3284639"/>
              <a:ext cx="9143640" cy="1858679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4" name="Skupina 10"/>
            <p:cNvGrpSpPr/>
            <p:nvPr/>
          </p:nvGrpSpPr>
          <p:grpSpPr>
            <a:xfrm>
              <a:off x="35640" y="4300200"/>
              <a:ext cx="719640" cy="791640"/>
              <a:chOff x="35640" y="4300200"/>
              <a:chExt cx="719640" cy="791640"/>
            </a:xfrm>
          </p:grpSpPr>
          <p:sp>
            <p:nvSpPr>
              <p:cNvPr id="5" name="Zaoblený obdélník 14"/>
              <p:cNvSpPr/>
              <p:nvPr/>
            </p:nvSpPr>
            <p:spPr>
              <a:xfrm>
                <a:off x="35640" y="4300200"/>
                <a:ext cx="719640" cy="791640"/>
              </a:xfrm>
              <a:custGeom>
                <a:avLst>
                  <a:gd name="f0" fmla="val 3600"/>
                </a:avLst>
                <a:gdLst>
                  <a:gd name="f1" fmla="val 10800000"/>
                  <a:gd name="f2" fmla="val 5400000"/>
                  <a:gd name="f3" fmla="val 16200000"/>
                  <a:gd name="f4" fmla="val w"/>
                  <a:gd name="f5" fmla="val h"/>
                  <a:gd name="f6" fmla="val ss"/>
                  <a:gd name="f7" fmla="val 0"/>
                  <a:gd name="f8" fmla="*/ 5419351 1 1725033"/>
                  <a:gd name="f9" fmla="val 45"/>
                  <a:gd name="f10" fmla="val 10800"/>
                  <a:gd name="f11" fmla="val -2147483647"/>
                  <a:gd name="f12" fmla="val 2147483647"/>
                  <a:gd name="f13" fmla="abs f4"/>
                  <a:gd name="f14" fmla="abs f5"/>
                  <a:gd name="f15" fmla="abs f6"/>
                  <a:gd name="f16" fmla="*/ f8 1 180"/>
                  <a:gd name="f17" fmla="pin 0 f0 10800"/>
                  <a:gd name="f18" fmla="+- 0 0 f2"/>
                  <a:gd name="f19" fmla="?: f13 f4 1"/>
                  <a:gd name="f20" fmla="?: f14 f5 1"/>
                  <a:gd name="f21" fmla="?: f15 f6 1"/>
                  <a:gd name="f22" fmla="*/ f9 f16 1"/>
                  <a:gd name="f23" fmla="+- f7 f17 0"/>
                  <a:gd name="f24" fmla="*/ f19 1 21600"/>
                  <a:gd name="f25" fmla="*/ f20 1 21600"/>
                  <a:gd name="f26" fmla="*/ 21600 f19 1"/>
                  <a:gd name="f27" fmla="*/ 21600 f20 1"/>
                  <a:gd name="f28" fmla="+- 0 0 f22"/>
                  <a:gd name="f29" fmla="min f25 f24"/>
                  <a:gd name="f30" fmla="*/ f26 1 f21"/>
                  <a:gd name="f31" fmla="*/ f27 1 f21"/>
                  <a:gd name="f32" fmla="*/ f28 f1 1"/>
                  <a:gd name="f33" fmla="*/ f32 1 f8"/>
                  <a:gd name="f34" fmla="+- f31 0 f17"/>
                  <a:gd name="f35" fmla="+- f30 0 f17"/>
                  <a:gd name="f36" fmla="*/ f17 f29 1"/>
                  <a:gd name="f37" fmla="*/ f7 f29 1"/>
                  <a:gd name="f38" fmla="*/ f23 f29 1"/>
                  <a:gd name="f39" fmla="*/ f31 f29 1"/>
                  <a:gd name="f40" fmla="*/ f30 f29 1"/>
                  <a:gd name="f41" fmla="+- f33 0 f2"/>
                  <a:gd name="f42" fmla="+- f37 0 f38"/>
                  <a:gd name="f43" fmla="+- f38 0 f37"/>
                  <a:gd name="f44" fmla="*/ f34 f29 1"/>
                  <a:gd name="f45" fmla="*/ f35 f29 1"/>
                  <a:gd name="f46" fmla="cos 1 f41"/>
                  <a:gd name="f47" fmla="abs f42"/>
                  <a:gd name="f48" fmla="abs f43"/>
                  <a:gd name="f49" fmla="?: f42 f18 f2"/>
                  <a:gd name="f50" fmla="?: f42 f2 f18"/>
                  <a:gd name="f51" fmla="?: f42 f3 f2"/>
                  <a:gd name="f52" fmla="?: f42 f2 f3"/>
                  <a:gd name="f53" fmla="+- f39 0 f44"/>
                  <a:gd name="f54" fmla="?: f43 f18 f2"/>
                  <a:gd name="f55" fmla="?: f43 f2 f18"/>
                  <a:gd name="f56" fmla="+- f40 0 f45"/>
                  <a:gd name="f57" fmla="+- f44 0 f39"/>
                  <a:gd name="f58" fmla="+- f45 0 f40"/>
                  <a:gd name="f59" fmla="?: f42 0 f1"/>
                  <a:gd name="f60" fmla="?: f42 f1 0"/>
                  <a:gd name="f61" fmla="+- 0 0 f46"/>
                  <a:gd name="f62" fmla="?: f42 f52 f51"/>
                  <a:gd name="f63" fmla="?: f42 f51 f52"/>
                  <a:gd name="f64" fmla="?: f43 f50 f49"/>
                  <a:gd name="f65" fmla="abs f53"/>
                  <a:gd name="f66" fmla="?: f53 0 f1"/>
                  <a:gd name="f67" fmla="?: f53 f1 0"/>
                  <a:gd name="f68" fmla="?: f53 f54 f55"/>
                  <a:gd name="f69" fmla="abs f56"/>
                  <a:gd name="f70" fmla="abs f57"/>
                  <a:gd name="f71" fmla="?: f56 f18 f2"/>
                  <a:gd name="f72" fmla="?: f56 f2 f18"/>
                  <a:gd name="f73" fmla="?: f56 f3 f2"/>
                  <a:gd name="f74" fmla="?: f56 f2 f3"/>
                  <a:gd name="f75" fmla="abs f58"/>
                  <a:gd name="f76" fmla="?: f58 f18 f2"/>
                  <a:gd name="f77" fmla="?: f58 f2 f18"/>
                  <a:gd name="f78" fmla="?: f58 f60 f59"/>
                  <a:gd name="f79" fmla="?: f58 f59 f60"/>
                  <a:gd name="f80" fmla="*/ f17 f61 1"/>
                  <a:gd name="f81" fmla="?: f43 f63 f62"/>
                  <a:gd name="f82" fmla="?: f43 f67 f66"/>
                  <a:gd name="f83" fmla="?: f43 f66 f67"/>
                  <a:gd name="f84" fmla="?: f56 f74 f73"/>
                  <a:gd name="f85" fmla="?: f56 f73 f74"/>
                  <a:gd name="f86" fmla="?: f57 f72 f71"/>
                  <a:gd name="f87" fmla="?: f42 f78 f79"/>
                  <a:gd name="f88" fmla="?: f42 f76 f77"/>
                  <a:gd name="f89" fmla="*/ f80 3163 1"/>
                  <a:gd name="f90" fmla="?: f53 f82 f83"/>
                  <a:gd name="f91" fmla="?: f57 f85 f84"/>
                  <a:gd name="f92" fmla="*/ f89 1 7636"/>
                  <a:gd name="f93" fmla="+- f7 f92 0"/>
                  <a:gd name="f94" fmla="+- f30 0 f92"/>
                  <a:gd name="f95" fmla="+- f31 0 f92"/>
                  <a:gd name="f96" fmla="*/ f93 f29 1"/>
                  <a:gd name="f97" fmla="*/ f94 f29 1"/>
                  <a:gd name="f98" fmla="*/ f95 f29 1"/>
                </a:gdLst>
                <a:ahLst>
                  <a:ahXY gdRefX="f0" minX="f7" maxX="f10" gdRefY="" minY="0" maxY="0">
                    <a:pos x="f36" y="f37"/>
                  </a:ahXY>
                </a:ahLst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f96" t="f96" r="f97" b="f98"/>
                <a:pathLst>
                  <a:path>
                    <a:moveTo>
                      <a:pt x="f38" y="f37"/>
                    </a:moveTo>
                    <a:arcTo wR="f47" hR="f48" stAng="f81" swAng="f64"/>
                    <a:lnTo>
                      <a:pt x="f37" y="f44"/>
                    </a:lnTo>
                    <a:arcTo wR="f48" hR="f65" stAng="f90" swAng="f68"/>
                    <a:lnTo>
                      <a:pt x="f45" y="f39"/>
                    </a:lnTo>
                    <a:arcTo wR="f69" hR="f70" stAng="f91" swAng="f86"/>
                    <a:lnTo>
                      <a:pt x="f40" y="f38"/>
                    </a:lnTo>
                    <a:arcTo wR="f75" hR="f47" stAng="f87" swAng="f88"/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  <a:prstDash val="solid"/>
              </a:ln>
            </p:spPr>
            <p:txBody>
              <a:bodyPr vert="horz" wrap="square" lIns="90000" tIns="45000" rIns="90000" bIns="45000" anchor="ctr" anchorCtr="0" compatLnSpc="0"/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:endParaRPr lang="cs-CZ" sz="1800" b="0" i="0" u="none" strike="noStrike" kern="1200">
                  <a:ln>
                    <a:noFill/>
                  </a:ln>
                  <a:latin typeface="Arial" pitchFamily="18"/>
                  <a:ea typeface="Microsoft YaHei" pitchFamily="2"/>
                  <a:cs typeface="Mangal" pitchFamily="2"/>
                </a:endParaRPr>
              </a:p>
            </p:txBody>
          </p:sp>
          <p:pic>
            <p:nvPicPr>
              <p:cNvPr id="6" name="Picture 12"/>
              <p:cNvPicPr>
                <a:picLocks noChangeAspect="1"/>
              </p:cNvPicPr>
              <p:nvPr/>
            </p:nvPicPr>
            <p:blipFill>
              <a:blip r:embed="rId14" cstate="print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83520" y="4408200"/>
                <a:ext cx="623880" cy="57564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pic>
        <p:nvPicPr>
          <p:cNvPr id="7" name="Picture 2"/>
          <p:cNvPicPr>
            <a:picLocks noChangeAspect="1"/>
          </p:cNvPicPr>
          <p:nvPr/>
        </p:nvPicPr>
        <p:blipFill>
          <a:blip r:embed="rId15" cstate="print">
            <a:lum/>
            <a:alphaModFix/>
          </a:blip>
          <a:srcRect/>
          <a:stretch>
            <a:fillRect/>
          </a:stretch>
        </p:blipFill>
        <p:spPr>
          <a:xfrm>
            <a:off x="0" y="0"/>
            <a:ext cx="9143640" cy="1858679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10"/>
          <p:cNvPicPr>
            <a:picLocks noChangeAspect="1"/>
          </p:cNvPicPr>
          <p:nvPr/>
        </p:nvPicPr>
        <p:blipFill>
          <a:blip r:embed="rId16" cstate="print">
            <a:lum/>
            <a:alphaModFix/>
          </a:blip>
          <a:srcRect/>
          <a:stretch>
            <a:fillRect/>
          </a:stretch>
        </p:blipFill>
        <p:spPr>
          <a:xfrm>
            <a:off x="6688799" y="201240"/>
            <a:ext cx="1861560" cy="539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11"/>
          <p:cNvPicPr>
            <a:picLocks noChangeAspect="1"/>
          </p:cNvPicPr>
          <p:nvPr/>
        </p:nvPicPr>
        <p:blipFill>
          <a:blip r:embed="rId17" cstate="print">
            <a:lum/>
            <a:alphaModFix/>
          </a:blip>
          <a:srcRect/>
          <a:stretch>
            <a:fillRect/>
          </a:stretch>
        </p:blipFill>
        <p:spPr>
          <a:xfrm>
            <a:off x="179640" y="143280"/>
            <a:ext cx="2776320" cy="5630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12"/>
          <p:cNvPicPr>
            <a:picLocks noChangeAspect="1"/>
          </p:cNvPicPr>
          <p:nvPr/>
        </p:nvPicPr>
        <p:blipFill>
          <a:blip r:embed="rId18" cstate="print">
            <a:lum/>
            <a:alphaModFix/>
          </a:blip>
          <a:srcRect/>
          <a:stretch>
            <a:fillRect/>
          </a:stretch>
        </p:blipFill>
        <p:spPr>
          <a:xfrm>
            <a:off x="7884360" y="4417560"/>
            <a:ext cx="1077840" cy="56628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Nadpis 1"/>
          <p:cNvSpPr txBox="1">
            <a:spLocks noGrp="1"/>
          </p:cNvSpPr>
          <p:nvPr>
            <p:ph type="title"/>
          </p:nvPr>
        </p:nvSpPr>
        <p:spPr>
          <a:xfrm>
            <a:off x="467640" y="843480"/>
            <a:ext cx="8229240" cy="458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/>
            <a:r>
              <a:rPr lang="cs-CZ"/>
              <a:t>Klepněte pro úpravu formátu titulního textuKliknutím lze upravit styl.</a:t>
            </a:r>
          </a:p>
        </p:txBody>
      </p:sp>
      <p:sp>
        <p:nvSpPr>
          <p:cNvPr id="12" name="Zástupný symbol pro obsah 2"/>
          <p:cNvSpPr txBox="1">
            <a:spLocks noGrp="1"/>
          </p:cNvSpPr>
          <p:nvPr>
            <p:ph type="body" idx="1"/>
          </p:nvPr>
        </p:nvSpPr>
        <p:spPr>
          <a:xfrm>
            <a:off x="457200" y="1419480"/>
            <a:ext cx="8229240" cy="317448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Klepněte pro úpravu formátu textu osnovy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 osnovy</a:t>
            </a:r>
          </a:p>
          <a:p>
            <a:pPr lvl="4"/>
            <a:r>
              <a:rPr lang="cs-CZ"/>
              <a:t>Pátá úroveň osnovy</a:t>
            </a:r>
          </a:p>
          <a:p>
            <a:pPr lvl="5"/>
            <a:r>
              <a:rPr lang="cs-CZ"/>
              <a:t>Šestá úroveň</a:t>
            </a:r>
          </a:p>
          <a:p>
            <a:pPr lvl="6"/>
            <a:r>
              <a:rPr lang="cs-CZ"/>
              <a:t>Sedmá úroveň</a:t>
            </a:r>
          </a:p>
          <a:p>
            <a:pPr lvl="7"/>
            <a:r>
              <a:rPr lang="cs-CZ"/>
              <a:t>Osmá úroveň textu</a:t>
            </a:r>
          </a:p>
          <a:p>
            <a:pPr lvl="0"/>
            <a:r>
              <a:rPr lang="cs-CZ"/>
              <a:t>Devátá úroveňKliknutím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13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080" y="4767120"/>
            <a:ext cx="2133360" cy="27360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cs-CZ" sz="1800" b="0" i="0" u="none" strike="noStrike" kern="1200" spc="0">
                <a:solidFill>
                  <a:srgbClr val="000000"/>
                </a:solidFill>
                <a:latin typeface="Calibri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B66AFE2C-7728-49CC-B4F3-626194AC20A9}" type="slidenum">
              <a:rPr/>
              <a:pPr lvl="0"/>
              <a:t>‹#›</a:t>
            </a:fld>
            <a:endParaRPr lang="cs-CZ"/>
          </a:p>
        </p:txBody>
      </p:sp>
      <p:sp>
        <p:nvSpPr>
          <p:cNvPr id="14" name="Zástupný symbol pro text 7"/>
          <p:cNvSpPr txBox="1">
            <a:spLocks noGrp="1"/>
          </p:cNvSpPr>
          <p:nvPr>
            <p:ph type="body" sz="quarter" idx="4294967295"/>
          </p:nvPr>
        </p:nvSpPr>
        <p:spPr>
          <a:xfrm>
            <a:off x="4572000" y="195480"/>
            <a:ext cx="4104000" cy="287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Klepněte pro úpravu formátu textu osnovy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 osnovy</a:t>
            </a:r>
          </a:p>
          <a:p>
            <a:pPr lvl="4"/>
            <a:r>
              <a:rPr lang="cs-CZ"/>
              <a:t>Pátá úroveň osnovy</a:t>
            </a:r>
          </a:p>
          <a:p>
            <a:pPr lvl="5"/>
            <a:r>
              <a:rPr lang="cs-CZ"/>
              <a:t>Šestá úroveň</a:t>
            </a:r>
          </a:p>
          <a:p>
            <a:pPr lvl="6"/>
            <a:r>
              <a:rPr lang="cs-CZ"/>
              <a:t>Sedmá úroveň</a:t>
            </a:r>
          </a:p>
          <a:p>
            <a:pPr lvl="7"/>
            <a:r>
              <a:rPr lang="cs-CZ"/>
              <a:t>Osmá úroveň textu</a:t>
            </a:r>
          </a:p>
          <a:p>
            <a:pPr lvl="0"/>
            <a:r>
              <a:rPr lang="cs-CZ"/>
              <a:t>Devátá úroveňKliknutím lze upravit styl.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xStyles>
    <p:titleStyle>
      <a:lvl1pPr lvl="0" algn="ctr" rtl="0" hangingPunct="1">
        <a:spcBef>
          <a:spcPts val="0"/>
        </a:spcBef>
        <a:spcAft>
          <a:spcPts val="0"/>
        </a:spcAft>
        <a:buNone/>
        <a:tabLst>
          <a:tab pos="1790640" algn="l"/>
        </a:tabLst>
        <a:defRPr lang="cs-CZ" sz="3200" b="0" i="0" u="none" strike="noStrike" kern="1200" spc="0">
          <a:ln>
            <a:noFill/>
          </a:ln>
          <a:solidFill>
            <a:srgbClr val="000000"/>
          </a:solidFill>
          <a:latin typeface="Calibri" pitchFamily="18"/>
          <a:ea typeface="Microsoft YaHei" pitchFamily="2"/>
          <a:cs typeface="Mangal" pitchFamily="2"/>
        </a:defRPr>
      </a:lvl1pPr>
    </p:titleStyle>
    <p:bodyStyle>
      <a:lvl1pPr lvl="0">
        <a:buSzPct val="45000"/>
        <a:buFont typeface="StarSymbol"/>
        <a:buChar char="●"/>
        <a:tabLst/>
        <a:defRPr lang="cs-CZ" sz="1600" b="0" i="0" u="none" strike="noStrike" spc="0">
          <a:solidFill>
            <a:srgbClr val="000000"/>
          </a:solidFill>
          <a:latin typeface="Calibri" pitchFamily="18"/>
        </a:defRPr>
      </a:lvl1pPr>
      <a:lvl2pPr lvl="1">
        <a:buSzPct val="75000"/>
        <a:buFont typeface="StarSymbol"/>
        <a:buChar char="–"/>
        <a:tabLst/>
        <a:defRPr lang="cs-CZ" sz="1600" b="0" i="0" u="none" strike="noStrike" spc="0">
          <a:solidFill>
            <a:srgbClr val="000000"/>
          </a:solidFill>
          <a:latin typeface="Calibri" pitchFamily="18"/>
        </a:defRPr>
      </a:lvl2pPr>
      <a:lvl3pPr lvl="2">
        <a:buSzPct val="45000"/>
        <a:buFont typeface="StarSymbol"/>
        <a:buChar char="●"/>
        <a:tabLst/>
        <a:defRPr lang="cs-CZ" sz="1600" b="0" i="0" u="none" strike="noStrike" spc="0">
          <a:solidFill>
            <a:srgbClr val="000000"/>
          </a:solidFill>
          <a:latin typeface="Calibri" pitchFamily="18"/>
        </a:defRPr>
      </a:lvl3pPr>
      <a:lvl4pPr lvl="3">
        <a:buSzPct val="75000"/>
        <a:buFont typeface="StarSymbol"/>
        <a:buChar char="–"/>
        <a:tabLst/>
        <a:defRPr lang="cs-CZ" sz="1600" b="0" i="0" u="none" strike="noStrike" spc="0">
          <a:solidFill>
            <a:srgbClr val="000000"/>
          </a:solidFill>
          <a:latin typeface="Calibri" pitchFamily="18"/>
        </a:defRPr>
      </a:lvl4pPr>
      <a:lvl5pPr lvl="4">
        <a:buSzPct val="45000"/>
        <a:buFont typeface="StarSymbol"/>
        <a:buChar char="●"/>
        <a:tabLst/>
        <a:defRPr lang="cs-CZ" sz="1600" b="0" i="0" u="none" strike="noStrike" spc="0">
          <a:solidFill>
            <a:srgbClr val="000000"/>
          </a:solidFill>
          <a:latin typeface="Calibri" pitchFamily="18"/>
        </a:defRPr>
      </a:lvl5pPr>
      <a:lvl6pPr lvl="5">
        <a:buSzPct val="45000"/>
        <a:buFont typeface="StarSymbol"/>
        <a:buChar char="●"/>
        <a:tabLst/>
        <a:defRPr lang="cs-CZ" sz="1600" b="0" i="0" u="none" strike="noStrike" spc="0">
          <a:solidFill>
            <a:srgbClr val="000000"/>
          </a:solidFill>
          <a:latin typeface="Calibri" pitchFamily="18"/>
        </a:defRPr>
      </a:lvl6pPr>
      <a:lvl7pPr lvl="6">
        <a:buSzPct val="45000"/>
        <a:buFont typeface="StarSymbol"/>
        <a:buChar char="●"/>
        <a:tabLst/>
        <a:defRPr lang="cs-CZ" sz="1600" b="0" i="0" u="none" strike="noStrike" spc="0">
          <a:solidFill>
            <a:srgbClr val="000000"/>
          </a:solidFill>
          <a:latin typeface="Calibri" pitchFamily="18"/>
        </a:defRPr>
      </a:lvl7pPr>
      <a:lvl8pPr lvl="7">
        <a:buSzPct val="45000"/>
        <a:buFont typeface="StarSymbol"/>
        <a:buChar char="●"/>
        <a:tabLst/>
        <a:defRPr lang="cs-CZ" sz="1600" b="0" i="0" u="none" strike="noStrike" spc="0">
          <a:solidFill>
            <a:srgbClr val="000000"/>
          </a:solidFill>
          <a:latin typeface="Calibri" pitchFamily="18"/>
        </a:defRPr>
      </a:lvl8pPr>
      <a:lvl9pPr marL="0" marR="0" lvl="0" indent="0" algn="l" rtl="0" hangingPunct="1">
        <a:spcBef>
          <a:spcPts val="317"/>
        </a:spcBef>
        <a:spcAft>
          <a:spcPts val="1417"/>
        </a:spcAft>
        <a:buNone/>
        <a:tabLst/>
        <a:defRPr lang="cs-CZ" sz="1600" b="0" i="0" u="none" strike="noStrike" spc="0">
          <a:solidFill>
            <a:srgbClr val="000000"/>
          </a:solidFill>
          <a:latin typeface="Calibri" pitchFamily="18"/>
        </a:defRPr>
      </a:lvl9pPr>
    </p:bodyStyle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3"/>
          <p:cNvGrpSpPr/>
          <p:nvPr/>
        </p:nvGrpSpPr>
        <p:grpSpPr>
          <a:xfrm>
            <a:off x="0" y="3284639"/>
            <a:ext cx="9143640" cy="1858679"/>
            <a:chOff x="0" y="3284639"/>
            <a:chExt cx="9143640" cy="1858679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13" cstate="print">
              <a:lum/>
              <a:alphaModFix/>
            </a:blip>
            <a:srcRect/>
            <a:stretch>
              <a:fillRect/>
            </a:stretch>
          </p:blipFill>
          <p:spPr>
            <a:xfrm>
              <a:off x="0" y="3284639"/>
              <a:ext cx="9143640" cy="1858679"/>
            </a:xfrm>
            <a:prstGeom prst="rect">
              <a:avLst/>
            </a:prstGeom>
            <a:noFill/>
            <a:ln>
              <a:noFill/>
            </a:ln>
          </p:spPr>
        </p:pic>
        <p:grpSp>
          <p:nvGrpSpPr>
            <p:cNvPr id="4" name="Skupina 10"/>
            <p:cNvGrpSpPr/>
            <p:nvPr/>
          </p:nvGrpSpPr>
          <p:grpSpPr>
            <a:xfrm>
              <a:off x="35640" y="4300200"/>
              <a:ext cx="719640" cy="791640"/>
              <a:chOff x="35640" y="4300200"/>
              <a:chExt cx="719640" cy="791640"/>
            </a:xfrm>
          </p:grpSpPr>
          <p:sp>
            <p:nvSpPr>
              <p:cNvPr id="5" name="Zaoblený obdélník 14"/>
              <p:cNvSpPr/>
              <p:nvPr/>
            </p:nvSpPr>
            <p:spPr>
              <a:xfrm>
                <a:off x="35640" y="4300200"/>
                <a:ext cx="719640" cy="791640"/>
              </a:xfrm>
              <a:custGeom>
                <a:avLst>
                  <a:gd name="f0" fmla="val 3600"/>
                </a:avLst>
                <a:gdLst>
                  <a:gd name="f1" fmla="val 10800000"/>
                  <a:gd name="f2" fmla="val 5400000"/>
                  <a:gd name="f3" fmla="val 16200000"/>
                  <a:gd name="f4" fmla="val w"/>
                  <a:gd name="f5" fmla="val h"/>
                  <a:gd name="f6" fmla="val ss"/>
                  <a:gd name="f7" fmla="val 0"/>
                  <a:gd name="f8" fmla="*/ 5419351 1 1725033"/>
                  <a:gd name="f9" fmla="val 45"/>
                  <a:gd name="f10" fmla="val 10800"/>
                  <a:gd name="f11" fmla="val -2147483647"/>
                  <a:gd name="f12" fmla="val 2147483647"/>
                  <a:gd name="f13" fmla="abs f4"/>
                  <a:gd name="f14" fmla="abs f5"/>
                  <a:gd name="f15" fmla="abs f6"/>
                  <a:gd name="f16" fmla="*/ f8 1 180"/>
                  <a:gd name="f17" fmla="pin 0 f0 10800"/>
                  <a:gd name="f18" fmla="+- 0 0 f2"/>
                  <a:gd name="f19" fmla="?: f13 f4 1"/>
                  <a:gd name="f20" fmla="?: f14 f5 1"/>
                  <a:gd name="f21" fmla="?: f15 f6 1"/>
                  <a:gd name="f22" fmla="*/ f9 f16 1"/>
                  <a:gd name="f23" fmla="+- f7 f17 0"/>
                  <a:gd name="f24" fmla="*/ f19 1 21600"/>
                  <a:gd name="f25" fmla="*/ f20 1 21600"/>
                  <a:gd name="f26" fmla="*/ 21600 f19 1"/>
                  <a:gd name="f27" fmla="*/ 21600 f20 1"/>
                  <a:gd name="f28" fmla="+- 0 0 f22"/>
                  <a:gd name="f29" fmla="min f25 f24"/>
                  <a:gd name="f30" fmla="*/ f26 1 f21"/>
                  <a:gd name="f31" fmla="*/ f27 1 f21"/>
                  <a:gd name="f32" fmla="*/ f28 f1 1"/>
                  <a:gd name="f33" fmla="*/ f32 1 f8"/>
                  <a:gd name="f34" fmla="+- f31 0 f17"/>
                  <a:gd name="f35" fmla="+- f30 0 f17"/>
                  <a:gd name="f36" fmla="*/ f17 f29 1"/>
                  <a:gd name="f37" fmla="*/ f7 f29 1"/>
                  <a:gd name="f38" fmla="*/ f23 f29 1"/>
                  <a:gd name="f39" fmla="*/ f31 f29 1"/>
                  <a:gd name="f40" fmla="*/ f30 f29 1"/>
                  <a:gd name="f41" fmla="+- f33 0 f2"/>
                  <a:gd name="f42" fmla="+- f37 0 f38"/>
                  <a:gd name="f43" fmla="+- f38 0 f37"/>
                  <a:gd name="f44" fmla="*/ f34 f29 1"/>
                  <a:gd name="f45" fmla="*/ f35 f29 1"/>
                  <a:gd name="f46" fmla="cos 1 f41"/>
                  <a:gd name="f47" fmla="abs f42"/>
                  <a:gd name="f48" fmla="abs f43"/>
                  <a:gd name="f49" fmla="?: f42 f18 f2"/>
                  <a:gd name="f50" fmla="?: f42 f2 f18"/>
                  <a:gd name="f51" fmla="?: f42 f3 f2"/>
                  <a:gd name="f52" fmla="?: f42 f2 f3"/>
                  <a:gd name="f53" fmla="+- f39 0 f44"/>
                  <a:gd name="f54" fmla="?: f43 f18 f2"/>
                  <a:gd name="f55" fmla="?: f43 f2 f18"/>
                  <a:gd name="f56" fmla="+- f40 0 f45"/>
                  <a:gd name="f57" fmla="+- f44 0 f39"/>
                  <a:gd name="f58" fmla="+- f45 0 f40"/>
                  <a:gd name="f59" fmla="?: f42 0 f1"/>
                  <a:gd name="f60" fmla="?: f42 f1 0"/>
                  <a:gd name="f61" fmla="+- 0 0 f46"/>
                  <a:gd name="f62" fmla="?: f42 f52 f51"/>
                  <a:gd name="f63" fmla="?: f42 f51 f52"/>
                  <a:gd name="f64" fmla="?: f43 f50 f49"/>
                  <a:gd name="f65" fmla="abs f53"/>
                  <a:gd name="f66" fmla="?: f53 0 f1"/>
                  <a:gd name="f67" fmla="?: f53 f1 0"/>
                  <a:gd name="f68" fmla="?: f53 f54 f55"/>
                  <a:gd name="f69" fmla="abs f56"/>
                  <a:gd name="f70" fmla="abs f57"/>
                  <a:gd name="f71" fmla="?: f56 f18 f2"/>
                  <a:gd name="f72" fmla="?: f56 f2 f18"/>
                  <a:gd name="f73" fmla="?: f56 f3 f2"/>
                  <a:gd name="f74" fmla="?: f56 f2 f3"/>
                  <a:gd name="f75" fmla="abs f58"/>
                  <a:gd name="f76" fmla="?: f58 f18 f2"/>
                  <a:gd name="f77" fmla="?: f58 f2 f18"/>
                  <a:gd name="f78" fmla="?: f58 f60 f59"/>
                  <a:gd name="f79" fmla="?: f58 f59 f60"/>
                  <a:gd name="f80" fmla="*/ f17 f61 1"/>
                  <a:gd name="f81" fmla="?: f43 f63 f62"/>
                  <a:gd name="f82" fmla="?: f43 f67 f66"/>
                  <a:gd name="f83" fmla="?: f43 f66 f67"/>
                  <a:gd name="f84" fmla="?: f56 f74 f73"/>
                  <a:gd name="f85" fmla="?: f56 f73 f74"/>
                  <a:gd name="f86" fmla="?: f57 f72 f71"/>
                  <a:gd name="f87" fmla="?: f42 f78 f79"/>
                  <a:gd name="f88" fmla="?: f42 f76 f77"/>
                  <a:gd name="f89" fmla="*/ f80 3163 1"/>
                  <a:gd name="f90" fmla="?: f53 f82 f83"/>
                  <a:gd name="f91" fmla="?: f57 f85 f84"/>
                  <a:gd name="f92" fmla="*/ f89 1 7636"/>
                  <a:gd name="f93" fmla="+- f7 f92 0"/>
                  <a:gd name="f94" fmla="+- f30 0 f92"/>
                  <a:gd name="f95" fmla="+- f31 0 f92"/>
                  <a:gd name="f96" fmla="*/ f93 f29 1"/>
                  <a:gd name="f97" fmla="*/ f94 f29 1"/>
                  <a:gd name="f98" fmla="*/ f95 f29 1"/>
                </a:gdLst>
                <a:ahLst>
                  <a:ahXY gdRefX="f0" minX="f7" maxX="f10" gdRefY="" minY="0" maxY="0">
                    <a:pos x="f36" y="f37"/>
                  </a:ahXY>
                </a:ahLst>
                <a:cxnLst>
                  <a:cxn ang="3cd4">
                    <a:pos x="hc" y="t"/>
                  </a:cxn>
                  <a:cxn ang="0">
                    <a:pos x="r" y="vc"/>
                  </a:cxn>
                  <a:cxn ang="cd4">
                    <a:pos x="hc" y="b"/>
                  </a:cxn>
                  <a:cxn ang="cd2">
                    <a:pos x="l" y="vc"/>
                  </a:cxn>
                </a:cxnLst>
                <a:rect l="f96" t="f96" r="f97" b="f98"/>
                <a:pathLst>
                  <a:path>
                    <a:moveTo>
                      <a:pt x="f38" y="f37"/>
                    </a:moveTo>
                    <a:arcTo wR="f47" hR="f48" stAng="f81" swAng="f64"/>
                    <a:lnTo>
                      <a:pt x="f37" y="f44"/>
                    </a:lnTo>
                    <a:arcTo wR="f48" hR="f65" stAng="f90" swAng="f68"/>
                    <a:lnTo>
                      <a:pt x="f45" y="f39"/>
                    </a:lnTo>
                    <a:arcTo wR="f69" hR="f70" stAng="f91" swAng="f86"/>
                    <a:lnTo>
                      <a:pt x="f40" y="f38"/>
                    </a:lnTo>
                    <a:arcTo wR="f75" hR="f47" stAng="f87" swAng="f88"/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  <a:prstDash val="solid"/>
              </a:ln>
            </p:spPr>
            <p:txBody>
              <a:bodyPr vert="horz" wrap="square" lIns="90000" tIns="45000" rIns="90000" bIns="45000" anchor="ctr" anchorCtr="0" compatLnSpc="0"/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:endParaRPr lang="cs-CZ" sz="1800" b="0" i="0" u="none" strike="noStrike" kern="1200">
                  <a:ln>
                    <a:noFill/>
                  </a:ln>
                  <a:latin typeface="Arial" pitchFamily="18"/>
                  <a:ea typeface="Microsoft YaHei" pitchFamily="2"/>
                  <a:cs typeface="Mangal" pitchFamily="2"/>
                </a:endParaRPr>
              </a:p>
            </p:txBody>
          </p:sp>
          <p:pic>
            <p:nvPicPr>
              <p:cNvPr id="6" name="Picture 12"/>
              <p:cNvPicPr>
                <a:picLocks noChangeAspect="1"/>
              </p:cNvPicPr>
              <p:nvPr/>
            </p:nvPicPr>
            <p:blipFill>
              <a:blip r:embed="rId14" cstate="print">
                <a:lum/>
                <a:alphaModFix/>
              </a:blip>
              <a:srcRect/>
              <a:stretch>
                <a:fillRect/>
              </a:stretch>
            </p:blipFill>
            <p:spPr>
              <a:xfrm>
                <a:off x="83520" y="4408200"/>
                <a:ext cx="623880" cy="575640"/>
              </a:xfrm>
              <a:prstGeom prst="rect">
                <a:avLst/>
              </a:prstGeom>
              <a:noFill/>
              <a:ln>
                <a:noFill/>
              </a:ln>
            </p:spPr>
          </p:pic>
        </p:grpSp>
      </p:grpSp>
      <p:pic>
        <p:nvPicPr>
          <p:cNvPr id="7" name="Picture 2"/>
          <p:cNvPicPr>
            <a:picLocks noChangeAspect="1"/>
          </p:cNvPicPr>
          <p:nvPr/>
        </p:nvPicPr>
        <p:blipFill>
          <a:blip r:embed="rId15" cstate="print">
            <a:lum/>
            <a:alphaModFix/>
          </a:blip>
          <a:srcRect/>
          <a:stretch>
            <a:fillRect/>
          </a:stretch>
        </p:blipFill>
        <p:spPr>
          <a:xfrm>
            <a:off x="0" y="0"/>
            <a:ext cx="9143640" cy="1858679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Picture 10"/>
          <p:cNvPicPr>
            <a:picLocks noChangeAspect="1"/>
          </p:cNvPicPr>
          <p:nvPr/>
        </p:nvPicPr>
        <p:blipFill>
          <a:blip r:embed="rId16" cstate="print">
            <a:lum/>
            <a:alphaModFix/>
          </a:blip>
          <a:srcRect/>
          <a:stretch>
            <a:fillRect/>
          </a:stretch>
        </p:blipFill>
        <p:spPr>
          <a:xfrm>
            <a:off x="6688799" y="201240"/>
            <a:ext cx="1861560" cy="53964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11"/>
          <p:cNvPicPr>
            <a:picLocks noChangeAspect="1"/>
          </p:cNvPicPr>
          <p:nvPr/>
        </p:nvPicPr>
        <p:blipFill>
          <a:blip r:embed="rId17" cstate="print">
            <a:lum/>
            <a:alphaModFix/>
          </a:blip>
          <a:srcRect/>
          <a:stretch>
            <a:fillRect/>
          </a:stretch>
        </p:blipFill>
        <p:spPr>
          <a:xfrm>
            <a:off x="179640" y="143280"/>
            <a:ext cx="2776320" cy="5630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12"/>
          <p:cNvPicPr>
            <a:picLocks noChangeAspect="1"/>
          </p:cNvPicPr>
          <p:nvPr/>
        </p:nvPicPr>
        <p:blipFill>
          <a:blip r:embed="rId18" cstate="print">
            <a:lum/>
            <a:alphaModFix/>
          </a:blip>
          <a:srcRect/>
          <a:stretch>
            <a:fillRect/>
          </a:stretch>
        </p:blipFill>
        <p:spPr>
          <a:xfrm>
            <a:off x="7884360" y="4417560"/>
            <a:ext cx="1077840" cy="56628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Zástupný symbol pro číslo snímku 3"/>
          <p:cNvSpPr txBox="1">
            <a:spLocks noGrp="1"/>
          </p:cNvSpPr>
          <p:nvPr>
            <p:ph type="sldNum" sz="quarter" idx="4"/>
          </p:nvPr>
        </p:nvSpPr>
        <p:spPr>
          <a:xfrm>
            <a:off x="6553080" y="4767120"/>
            <a:ext cx="2133360" cy="273600"/>
          </a:xfrm>
          <a:prstGeom prst="rect">
            <a:avLst/>
          </a:prstGeom>
          <a:noFill/>
          <a:ln>
            <a:noFill/>
          </a:ln>
        </p:spPr>
        <p:txBody>
          <a:bodyPr wrap="square" lIns="90000" tIns="45000" rIns="90000" bIns="45000" anchor="t" anchorCtr="0"/>
          <a:lstStyle>
            <a:lvl1pPr marL="0" marR="0" lvl="0" indent="0" algn="l" rtl="0" hangingPunct="1">
              <a:spcBef>
                <a:spcPts val="0"/>
              </a:spcBef>
              <a:spcAft>
                <a:spcPts val="0"/>
              </a:spcAft>
              <a:buNone/>
              <a:tabLst/>
              <a:defRPr lang="cs-CZ" sz="1800" b="0" i="0" u="none" strike="noStrike" kern="1200" spc="0">
                <a:solidFill>
                  <a:srgbClr val="000000"/>
                </a:solidFill>
                <a:latin typeface="Calibri" pitchFamily="18"/>
                <a:ea typeface="Lucida Sans Unicode" pitchFamily="2"/>
                <a:cs typeface="Tahoma" pitchFamily="2"/>
              </a:defRPr>
            </a:lvl1pPr>
          </a:lstStyle>
          <a:p>
            <a:pPr lvl="0"/>
            <a:fld id="{847EB9AC-E6D5-4212-8645-4EF997E3F2FE}" type="slidenum">
              <a:rPr/>
              <a:pPr lvl="0"/>
              <a:t>‹#›</a:t>
            </a:fld>
            <a:endParaRPr lang="cs-CZ"/>
          </a:p>
        </p:txBody>
      </p:sp>
      <p:sp>
        <p:nvSpPr>
          <p:cNvPr id="12" name="Zástupný symbol pro text 7"/>
          <p:cNvSpPr txBox="1">
            <a:spLocks noGrp="1"/>
          </p:cNvSpPr>
          <p:nvPr>
            <p:ph type="body" idx="1"/>
          </p:nvPr>
        </p:nvSpPr>
        <p:spPr>
          <a:xfrm>
            <a:off x="4572000" y="195480"/>
            <a:ext cx="4104000" cy="2876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Klepněte pro úpravu formátu textu osnovy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 osnovy</a:t>
            </a:r>
          </a:p>
          <a:p>
            <a:pPr lvl="4"/>
            <a:r>
              <a:rPr lang="cs-CZ"/>
              <a:t>Pátá úroveň osnovy</a:t>
            </a:r>
          </a:p>
          <a:p>
            <a:pPr lvl="5"/>
            <a:r>
              <a:rPr lang="cs-CZ"/>
              <a:t>Šestá úroveň</a:t>
            </a:r>
          </a:p>
          <a:p>
            <a:pPr lvl="6"/>
            <a:r>
              <a:rPr lang="cs-CZ"/>
              <a:t>Sedmá úroveň</a:t>
            </a:r>
          </a:p>
          <a:p>
            <a:pPr lvl="7"/>
            <a:r>
              <a:rPr lang="cs-CZ"/>
              <a:t>Osmá úroveň textu</a:t>
            </a:r>
          </a:p>
          <a:p>
            <a:pPr lvl="0"/>
            <a:r>
              <a:rPr lang="cs-CZ"/>
              <a:t>Devátá úroveňKliknutím lze upravit styl.</a:t>
            </a:r>
          </a:p>
        </p:txBody>
      </p:sp>
      <p:sp>
        <p:nvSpPr>
          <p:cNvPr id="13" name="Zástupný symbol pro nadpis 12"/>
          <p:cNvSpPr txBox="1">
            <a:spLocks noGrp="1"/>
          </p:cNvSpPr>
          <p:nvPr>
            <p:ph type="title"/>
          </p:nvPr>
        </p:nvSpPr>
        <p:spPr>
          <a:xfrm>
            <a:off x="457200" y="205200"/>
            <a:ext cx="8229240" cy="858599"/>
          </a:xfrm>
          <a:prstGeom prst="rect">
            <a:avLst/>
          </a:prstGeom>
          <a:noFill/>
          <a:ln>
            <a:noFill/>
          </a:ln>
        </p:spPr>
        <p:txBody>
          <a:bodyPr vert="horz" lIns="0" tIns="0" rIns="0" bIns="0"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xStyles>
    <p:titleStyle>
      <a:lvl1pPr algn="l" rtl="0" hangingPunct="1">
        <a:tabLst>
          <a:tab pos="1790640" algn="l"/>
        </a:tabLst>
        <a:defRPr lang="cs-CZ" sz="1800" b="0" i="0" u="none" strike="noStrike" kern="1200" spc="0">
          <a:ln>
            <a:noFill/>
          </a:ln>
          <a:solidFill>
            <a:srgbClr val="000000"/>
          </a:solidFill>
          <a:latin typeface="Calibri" pitchFamily="18"/>
          <a:ea typeface="Microsoft YaHei" pitchFamily="2"/>
          <a:cs typeface="Mangal" pitchFamily="2"/>
        </a:defRPr>
      </a:lvl1pPr>
    </p:titleStyle>
    <p:bodyStyle>
      <a:lvl1pPr lvl="0">
        <a:buSzPct val="45000"/>
        <a:buFont typeface="StarSymbol"/>
        <a:buChar char="●"/>
        <a:tabLst/>
        <a:defRPr lang="cs-CZ" sz="1600" b="0" i="0" u="none" strike="noStrike" spc="0">
          <a:solidFill>
            <a:srgbClr val="000000"/>
          </a:solidFill>
          <a:latin typeface="Calibri" pitchFamily="18"/>
        </a:defRPr>
      </a:lvl1pPr>
      <a:lvl2pPr lvl="1">
        <a:buSzPct val="75000"/>
        <a:buFont typeface="StarSymbol"/>
        <a:buChar char="–"/>
        <a:tabLst/>
        <a:defRPr lang="cs-CZ" sz="1600" b="0" i="0" u="none" strike="noStrike" spc="0">
          <a:solidFill>
            <a:srgbClr val="000000"/>
          </a:solidFill>
          <a:latin typeface="Calibri" pitchFamily="18"/>
        </a:defRPr>
      </a:lvl2pPr>
      <a:lvl3pPr lvl="2">
        <a:buSzPct val="45000"/>
        <a:buFont typeface="StarSymbol"/>
        <a:buChar char="●"/>
        <a:tabLst/>
        <a:defRPr lang="cs-CZ" sz="1600" b="0" i="0" u="none" strike="noStrike" spc="0">
          <a:solidFill>
            <a:srgbClr val="000000"/>
          </a:solidFill>
          <a:latin typeface="Calibri" pitchFamily="18"/>
        </a:defRPr>
      </a:lvl3pPr>
      <a:lvl4pPr lvl="3">
        <a:buSzPct val="75000"/>
        <a:buFont typeface="StarSymbol"/>
        <a:buChar char="–"/>
        <a:tabLst/>
        <a:defRPr lang="cs-CZ" sz="1600" b="0" i="0" u="none" strike="noStrike" spc="0">
          <a:solidFill>
            <a:srgbClr val="000000"/>
          </a:solidFill>
          <a:latin typeface="Calibri" pitchFamily="18"/>
        </a:defRPr>
      </a:lvl4pPr>
      <a:lvl5pPr lvl="4">
        <a:buSzPct val="45000"/>
        <a:buFont typeface="StarSymbol"/>
        <a:buChar char="●"/>
        <a:tabLst/>
        <a:defRPr lang="cs-CZ" sz="1600" b="0" i="0" u="none" strike="noStrike" spc="0">
          <a:solidFill>
            <a:srgbClr val="000000"/>
          </a:solidFill>
          <a:latin typeface="Calibri" pitchFamily="18"/>
        </a:defRPr>
      </a:lvl5pPr>
      <a:lvl6pPr lvl="5">
        <a:buSzPct val="45000"/>
        <a:buFont typeface="StarSymbol"/>
        <a:buChar char="●"/>
        <a:tabLst/>
        <a:defRPr lang="cs-CZ" sz="1600" b="0" i="0" u="none" strike="noStrike" spc="0">
          <a:solidFill>
            <a:srgbClr val="000000"/>
          </a:solidFill>
          <a:latin typeface="Calibri" pitchFamily="18"/>
        </a:defRPr>
      </a:lvl6pPr>
      <a:lvl7pPr lvl="6">
        <a:buSzPct val="45000"/>
        <a:buFont typeface="StarSymbol"/>
        <a:buChar char="●"/>
        <a:tabLst/>
        <a:defRPr lang="cs-CZ" sz="1600" b="0" i="0" u="none" strike="noStrike" spc="0">
          <a:solidFill>
            <a:srgbClr val="000000"/>
          </a:solidFill>
          <a:latin typeface="Calibri" pitchFamily="18"/>
        </a:defRPr>
      </a:lvl7pPr>
      <a:lvl8pPr lvl="7">
        <a:buSzPct val="45000"/>
        <a:buFont typeface="StarSymbol"/>
        <a:buChar char="●"/>
        <a:tabLst/>
        <a:defRPr lang="cs-CZ" sz="1600" b="0" i="0" u="none" strike="noStrike" spc="0">
          <a:solidFill>
            <a:srgbClr val="000000"/>
          </a:solidFill>
          <a:latin typeface="Calibri" pitchFamily="18"/>
        </a:defRPr>
      </a:lvl8pPr>
      <a:lvl9pPr marL="0" marR="0" lvl="0" indent="0" algn="l" rtl="0" hangingPunct="1">
        <a:spcBef>
          <a:spcPts val="317"/>
        </a:spcBef>
        <a:spcAft>
          <a:spcPts val="1417"/>
        </a:spcAft>
        <a:buNone/>
        <a:tabLst/>
        <a:defRPr lang="cs-CZ" sz="1600" b="0" i="0" u="none" strike="noStrike" spc="0">
          <a:solidFill>
            <a:srgbClr val="000000"/>
          </a:solidFill>
          <a:latin typeface="Calibri" pitchFamily="18"/>
        </a:defRPr>
      </a:lvl9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ikipedia.org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2771800" y="1347614"/>
            <a:ext cx="3500648" cy="1790280"/>
          </a:xfrm>
        </p:spPr>
        <p:txBody>
          <a:bodyPr lIns="0" tIns="0" rIns="0" bIns="0"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sz="4000" b="1" dirty="0"/>
              <a:t>                 SHOPPING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1143000" y="841679"/>
            <a:ext cx="6857640" cy="3755880"/>
          </a:xfrm>
        </p:spPr>
        <p:txBody>
          <a:bodyPr anchor="ctr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 hangingPunct="0">
              <a:buNone/>
            </a:pPr>
            <a:endParaRPr lang="cs-CZ" sz="3200" dirty="0">
              <a:latin typeface="Arial" pitchFamily="18"/>
            </a:endParaRPr>
          </a:p>
          <a:p>
            <a:pPr marL="0" lvl="0" indent="0" algn="ctr" hangingPunct="0">
              <a:buNone/>
            </a:pPr>
            <a:endParaRPr lang="cs-CZ" sz="3200" dirty="0">
              <a:latin typeface="Arial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2"/>
          <p:cNvSpPr txBox="1">
            <a:spLocks noGrp="1"/>
          </p:cNvSpPr>
          <p:nvPr>
            <p:ph type="subTitle" idx="4294967295"/>
          </p:nvPr>
        </p:nvSpPr>
        <p:spPr>
          <a:xfrm rot="17400">
            <a:off x="570551" y="1457920"/>
            <a:ext cx="9366120" cy="3552120"/>
          </a:xfrm>
        </p:spPr>
        <p:txBody>
          <a:bodyPr wrap="square" lIns="90000" tIns="45000" rIns="90000" bIns="45000" anchor="t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>
              <a:spcAft>
                <a:spcPts val="0"/>
              </a:spcAft>
              <a:buNone/>
              <a:tabLst>
                <a:tab pos="1790640" algn="l"/>
              </a:tabLst>
            </a:pPr>
            <a:r>
              <a:rPr lang="cs-CZ" sz="2000" dirty="0">
                <a:latin typeface="Calibri" pitchFamily="18"/>
              </a:rPr>
              <a:t>Škola: Základní škola Mánesova Otrokovice, příspěvková organizace</a:t>
            </a:r>
          </a:p>
          <a:p>
            <a:pPr marL="0" lvl="0" indent="0">
              <a:spcAft>
                <a:spcPts val="0"/>
              </a:spcAft>
              <a:buNone/>
              <a:tabLst>
                <a:tab pos="1790640" algn="l"/>
              </a:tabLst>
            </a:pPr>
            <a:r>
              <a:rPr lang="cs-CZ" sz="2000" dirty="0">
                <a:latin typeface="Calibri" pitchFamily="18"/>
              </a:rPr>
              <a:t>Autor: Helena Holubová</a:t>
            </a:r>
          </a:p>
          <a:p>
            <a:pPr marL="0" lvl="0" indent="0">
              <a:spcAft>
                <a:spcPts val="0"/>
              </a:spcAft>
              <a:buNone/>
              <a:tabLst>
                <a:tab pos="1790640" algn="l"/>
              </a:tabLst>
            </a:pPr>
            <a:r>
              <a:rPr lang="cs-CZ" sz="2000" dirty="0">
                <a:latin typeface="Calibri" pitchFamily="18"/>
              </a:rPr>
              <a:t>Předmět: Anglický jazyk</a:t>
            </a:r>
          </a:p>
          <a:p>
            <a:pPr marL="0" lvl="0" indent="0">
              <a:spcAft>
                <a:spcPts val="0"/>
              </a:spcAft>
              <a:buNone/>
              <a:tabLst>
                <a:tab pos="1790640" algn="l"/>
              </a:tabLst>
            </a:pPr>
            <a:endParaRPr lang="cs-CZ" dirty="0">
              <a:latin typeface="Calibri" pitchFamily="18"/>
            </a:endParaRPr>
          </a:p>
          <a:p>
            <a:pPr marL="0" lvl="0" indent="0">
              <a:spcAft>
                <a:spcPts val="0"/>
              </a:spcAft>
              <a:buNone/>
              <a:tabLst>
                <a:tab pos="1790640" algn="l"/>
              </a:tabLst>
            </a:pPr>
            <a:r>
              <a:rPr lang="cs-CZ" sz="2000" dirty="0">
                <a:latin typeface="Calibri" pitchFamily="18"/>
              </a:rPr>
              <a:t>Anotace: materiál slouží k tématu Nákupy – Shopping. Prohlubuje dovednosti</a:t>
            </a:r>
          </a:p>
          <a:p>
            <a:pPr marL="0" lvl="0" indent="0">
              <a:spcAft>
                <a:spcPts val="0"/>
              </a:spcAft>
              <a:buNone/>
              <a:tabLst>
                <a:tab pos="1790640" algn="l"/>
              </a:tabLst>
            </a:pPr>
            <a:r>
              <a:rPr lang="cs-CZ" sz="2000" dirty="0">
                <a:latin typeface="Calibri" pitchFamily="18"/>
              </a:rPr>
              <a:t>při práci ve skupinkách a při práci s interaktivní tabulí.</a:t>
            </a:r>
          </a:p>
          <a:p>
            <a:pPr marL="0" lvl="0" indent="0">
              <a:spcAft>
                <a:spcPts val="0"/>
              </a:spcAft>
              <a:buNone/>
              <a:tabLst>
                <a:tab pos="1790640" algn="l"/>
              </a:tabLst>
            </a:pPr>
            <a:endParaRPr lang="cs-CZ" dirty="0">
              <a:latin typeface="Calibri" pitchFamily="18"/>
            </a:endParaRPr>
          </a:p>
          <a:p>
            <a:pPr marL="0" lvl="0" indent="0">
              <a:spcAft>
                <a:spcPts val="0"/>
              </a:spcAft>
              <a:buNone/>
              <a:tabLst>
                <a:tab pos="1790640" algn="l"/>
              </a:tabLst>
            </a:pPr>
            <a:r>
              <a:rPr lang="cs-CZ" sz="1600" dirty="0">
                <a:latin typeface="Calibri" pitchFamily="18"/>
              </a:rPr>
              <a:t>Materiál je zpracován v rámci projektu Dotkněte se inovací CZ.1.07/1.3.00/51.0024</a:t>
            </a:r>
          </a:p>
          <a:p>
            <a:pPr marL="0" lvl="0" indent="0">
              <a:spcAft>
                <a:spcPts val="0"/>
              </a:spcAft>
              <a:buNone/>
              <a:tabLst>
                <a:tab pos="1790640" algn="l"/>
              </a:tabLst>
            </a:pPr>
            <a:endParaRPr lang="cs-CZ" sz="3200" dirty="0">
              <a:latin typeface="Calibri" pitchFamily="18"/>
            </a:endParaRPr>
          </a:p>
        </p:txBody>
      </p:sp>
      <p:sp>
        <p:nvSpPr>
          <p:cNvPr id="3" name="Nadpis 1"/>
          <p:cNvSpPr/>
          <p:nvPr/>
        </p:nvSpPr>
        <p:spPr>
          <a:xfrm>
            <a:off x="683640" y="843480"/>
            <a:ext cx="8013240" cy="45864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45720" rIns="91440" bIns="45720" anchor="b" anchorCtr="0" compatLnSpc="0"/>
          <a:lstStyle/>
          <a:p>
            <a:pPr marL="0" marR="0" lvl="0" indent="0" algn="l" rtl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>
                <a:tab pos="1790640" algn="l"/>
              </a:tabLst>
            </a:pPr>
            <a:r>
              <a:rPr lang="cs-CZ" sz="2000" b="1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 pitchFamily="18"/>
                <a:ea typeface="Microsoft YaHei" pitchFamily="2"/>
                <a:cs typeface="Mangal" pitchFamily="2"/>
              </a:rPr>
              <a:t>Základní informace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l">
              <a:buNone/>
            </a:pPr>
            <a:r>
              <a:rPr lang="cs-CZ" sz="2000" b="1" dirty="0"/>
              <a:t>Metodický pokyn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Aft>
                <a:spcPts val="0"/>
              </a:spcAft>
              <a:buNone/>
            </a:pPr>
            <a:r>
              <a:rPr lang="cs-CZ" sz="1500" b="1" dirty="0">
                <a:latin typeface="Calibri" pitchFamily="18"/>
              </a:rPr>
              <a:t>Popis práce s materiálem</a:t>
            </a:r>
          </a:p>
          <a:p>
            <a:pPr marL="0" lvl="0" indent="0">
              <a:spcAft>
                <a:spcPts val="0"/>
              </a:spcAft>
              <a:buNone/>
            </a:pPr>
            <a:r>
              <a:rPr lang="cs-CZ" sz="1500" i="1" dirty="0">
                <a:latin typeface="Calibri" pitchFamily="18"/>
              </a:rPr>
              <a:t>Materiál je určen pro práci s interaktivní tabulí a tablety</a:t>
            </a:r>
          </a:p>
          <a:p>
            <a:pPr marL="0" lvl="0" indent="0">
              <a:spcAft>
                <a:spcPts val="0"/>
              </a:spcAft>
              <a:buNone/>
            </a:pPr>
            <a:r>
              <a:rPr lang="cs-CZ" sz="1500" b="1" dirty="0">
                <a:latin typeface="Calibri" pitchFamily="18"/>
              </a:rPr>
              <a:t>Přílohy</a:t>
            </a:r>
          </a:p>
          <a:p>
            <a:pPr marL="0" lvl="0" indent="0">
              <a:spcAft>
                <a:spcPts val="0"/>
              </a:spcAft>
              <a:buNone/>
            </a:pPr>
            <a:r>
              <a:rPr lang="cs-CZ" sz="1500" i="1" dirty="0">
                <a:latin typeface="Calibri" pitchFamily="18"/>
              </a:rPr>
              <a:t>Didaktická příprava</a:t>
            </a:r>
            <a:r>
              <a:rPr lang="cs-CZ" sz="1800" i="1" dirty="0">
                <a:latin typeface="Calibri" pitchFamily="18"/>
              </a:rPr>
              <a:t> : </a:t>
            </a:r>
            <a:r>
              <a:rPr lang="cs-CZ" sz="1500" i="1" dirty="0">
                <a:latin typeface="Calibri" pitchFamily="18"/>
              </a:rPr>
              <a:t>osobní adresář </a:t>
            </a:r>
            <a:r>
              <a:rPr lang="cs-CZ" sz="1500" i="1" dirty="0" smtClean="0">
                <a:latin typeface="Calibri" pitchFamily="18"/>
              </a:rPr>
              <a:t>pedagoga, materiál </a:t>
            </a:r>
            <a:r>
              <a:rPr lang="cs-CZ" sz="1500" i="1" dirty="0">
                <a:latin typeface="Calibri" pitchFamily="18"/>
              </a:rPr>
              <a:t>z: dumy.cz (Mobilní učitel)</a:t>
            </a:r>
          </a:p>
          <a:p>
            <a:pPr marL="0" lvl="0" indent="0">
              <a:spcAft>
                <a:spcPts val="0"/>
              </a:spcAft>
              <a:buNone/>
            </a:pPr>
            <a:r>
              <a:rPr lang="cs-CZ" sz="1500" b="1" dirty="0">
                <a:latin typeface="Calibri" pitchFamily="18"/>
              </a:rPr>
              <a:t>Očekávání a cíle:</a:t>
            </a:r>
          </a:p>
          <a:p>
            <a:pPr marL="285750" indent="-285750">
              <a:spcAft>
                <a:spcPts val="0"/>
              </a:spcAft>
            </a:pPr>
            <a:r>
              <a:rPr lang="cs-CZ" sz="1500" dirty="0">
                <a:latin typeface="Calibri" pitchFamily="18"/>
              </a:rPr>
              <a:t>prohloubení slovní zásoby k tématu Nákupy</a:t>
            </a:r>
          </a:p>
          <a:p>
            <a:pPr marL="285750" indent="-285750">
              <a:spcAft>
                <a:spcPts val="0"/>
              </a:spcAft>
            </a:pPr>
            <a:r>
              <a:rPr lang="cs-CZ" sz="1500" dirty="0">
                <a:latin typeface="Calibri" pitchFamily="18"/>
              </a:rPr>
              <a:t>používat základní fráze při nakupování</a:t>
            </a:r>
          </a:p>
          <a:p>
            <a:pPr marL="0" lvl="0" indent="0">
              <a:spcAft>
                <a:spcPts val="0"/>
              </a:spcAft>
              <a:buNone/>
            </a:pPr>
            <a:r>
              <a:rPr lang="cs-CZ" sz="1500" i="1" dirty="0">
                <a:latin typeface="Calibri" pitchFamily="18"/>
              </a:rPr>
              <a:t>Dle didaktické přípravy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4572000" y="195480"/>
            <a:ext cx="4104000" cy="287640"/>
          </a:xfrm>
        </p:spPr>
        <p:txBody>
          <a:bodyPr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lvl="0">
              <a:buNone/>
            </a:pPr>
            <a:endParaRPr lang="cs-CZ">
              <a:latin typeface="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lvl="0">
              <a:buNone/>
            </a:pPr>
            <a:endParaRPr lang="cs-CZ">
              <a:latin typeface="" pitchFamily="18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683640" y="1131480"/>
            <a:ext cx="2194200" cy="1454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4"/>
          <p:cNvPicPr>
            <a:picLocks noChangeAspect="1"/>
          </p:cNvPicPr>
          <p:nvPr/>
        </p:nvPicPr>
        <p:blipFill>
          <a:blip r:embed="rId4" cstate="print">
            <a:lum/>
            <a:alphaModFix/>
          </a:blip>
          <a:srcRect/>
          <a:stretch>
            <a:fillRect/>
          </a:stretch>
        </p:blipFill>
        <p:spPr>
          <a:xfrm>
            <a:off x="4163760" y="2607480"/>
            <a:ext cx="2561760" cy="179028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5"/>
          <p:cNvPicPr>
            <a:picLocks noChangeAspect="1"/>
          </p:cNvPicPr>
          <p:nvPr/>
        </p:nvPicPr>
        <p:blipFill>
          <a:blip r:embed="rId5" cstate="print">
            <a:lum/>
            <a:alphaModFix/>
          </a:blip>
          <a:srcRect/>
          <a:stretch>
            <a:fillRect/>
          </a:stretch>
        </p:blipFill>
        <p:spPr>
          <a:xfrm>
            <a:off x="258840" y="2607480"/>
            <a:ext cx="2619000" cy="1742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6"/>
          <p:cNvPicPr>
            <a:picLocks noChangeAspect="1"/>
          </p:cNvPicPr>
          <p:nvPr/>
        </p:nvPicPr>
        <p:blipFill>
          <a:blip r:embed="rId6" cstate="print">
            <a:lum/>
            <a:alphaModFix/>
          </a:blip>
          <a:srcRect/>
          <a:stretch>
            <a:fillRect/>
          </a:stretch>
        </p:blipFill>
        <p:spPr>
          <a:xfrm>
            <a:off x="6565320" y="758880"/>
            <a:ext cx="2076119" cy="2199960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Obdélník 8"/>
          <p:cNvSpPr/>
          <p:nvPr/>
        </p:nvSpPr>
        <p:spPr>
          <a:xfrm>
            <a:off x="7308360" y="3075839"/>
            <a:ext cx="1115640" cy="57564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4F81BD"/>
          </a:solidFill>
          <a:ln w="25560">
            <a:solidFill>
              <a:srgbClr val="3A5F8B"/>
            </a:solidFill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JEANS</a:t>
            </a:r>
          </a:p>
        </p:txBody>
      </p:sp>
      <p:sp>
        <p:nvSpPr>
          <p:cNvPr id="8" name="Obdélník 9"/>
          <p:cNvSpPr/>
          <p:nvPr/>
        </p:nvSpPr>
        <p:spPr>
          <a:xfrm>
            <a:off x="3204000" y="1923839"/>
            <a:ext cx="1116000" cy="57564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4F81BD"/>
          </a:solidFill>
          <a:ln w="25560">
            <a:solidFill>
              <a:srgbClr val="3A5F8B"/>
            </a:solidFill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SHOES</a:t>
            </a:r>
          </a:p>
        </p:txBody>
      </p:sp>
      <p:sp>
        <p:nvSpPr>
          <p:cNvPr id="9" name="Obdélník 10"/>
          <p:cNvSpPr/>
          <p:nvPr/>
        </p:nvSpPr>
        <p:spPr>
          <a:xfrm>
            <a:off x="2813760" y="2959199"/>
            <a:ext cx="642240" cy="54324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4F81BD"/>
          </a:solidFill>
          <a:ln w="25560">
            <a:solidFill>
              <a:srgbClr val="3A5F8B"/>
            </a:solidFill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HAT</a:t>
            </a:r>
          </a:p>
        </p:txBody>
      </p:sp>
      <p:sp>
        <p:nvSpPr>
          <p:cNvPr id="10" name="Obdélník 11"/>
          <p:cNvSpPr/>
          <p:nvPr/>
        </p:nvSpPr>
        <p:spPr>
          <a:xfrm>
            <a:off x="6012000" y="1059480"/>
            <a:ext cx="756000" cy="57564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4F81BD"/>
          </a:solidFill>
          <a:ln w="25560">
            <a:solidFill>
              <a:srgbClr val="3A5F8B"/>
            </a:solidFill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TIE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3767400" y="779040"/>
            <a:ext cx="1285200" cy="600840"/>
            <a:chOff x="3767400" y="779040"/>
            <a:chExt cx="1285200" cy="600840"/>
          </a:xfrm>
        </p:grpSpPr>
        <p:grpSp>
          <p:nvGrpSpPr>
            <p:cNvPr id="3" name="Skupina 2"/>
            <p:cNvGrpSpPr/>
            <p:nvPr/>
          </p:nvGrpSpPr>
          <p:grpSpPr>
            <a:xfrm>
              <a:off x="3767400" y="779040"/>
              <a:ext cx="1285200" cy="600840"/>
              <a:chOff x="3767400" y="779040"/>
              <a:chExt cx="1285200" cy="600840"/>
            </a:xfrm>
          </p:grpSpPr>
          <p:sp>
            <p:nvSpPr>
              <p:cNvPr id="4" name="Volný tvar 3"/>
              <p:cNvSpPr/>
              <p:nvPr/>
            </p:nvSpPr>
            <p:spPr>
              <a:xfrm>
                <a:off x="3780000" y="791640"/>
                <a:ext cx="1259639" cy="575280"/>
              </a:xfrm>
              <a:custGeom>
                <a:avLst/>
                <a:gdLst/>
                <a:ahLst/>
                <a:cxnLst>
                  <a:cxn ang="3cd4">
                    <a:pos x="hc" y="t"/>
                  </a:cxn>
                  <a:cxn ang="cd2">
                    <a:pos x="l" y="vc"/>
                  </a:cxn>
                  <a:cxn ang="cd4">
                    <a:pos x="hc" y="b"/>
                  </a:cxn>
                  <a:cxn ang="0">
                    <a:pos x="r" y="vc"/>
                  </a:cxn>
                </a:cxnLst>
                <a:rect l="l" t="t" r="r" b="b"/>
                <a:pathLst>
                  <a:path w="3500" h="1599">
                    <a:moveTo>
                      <a:pt x="0" y="1599"/>
                    </a:moveTo>
                    <a:lnTo>
                      <a:pt x="0" y="0"/>
                    </a:lnTo>
                    <a:lnTo>
                      <a:pt x="3500" y="0"/>
                    </a:lnTo>
                    <a:lnTo>
                      <a:pt x="3500" y="1599"/>
                    </a:lnTo>
                    <a:close/>
                  </a:path>
                </a:pathLst>
              </a:custGeom>
              <a:solidFill>
                <a:srgbClr val="4F81BD"/>
              </a:solidFill>
              <a:ln>
                <a:noFill/>
                <a:prstDash val="solid"/>
              </a:ln>
            </p:spPr>
            <p:txBody>
              <a:bodyPr vert="horz" wrap="square" lIns="90000" tIns="45000" rIns="90000" bIns="45000" anchor="ctr" anchorCtr="1" compatLnSpc="0"/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:endParaRPr lang="cs-CZ" sz="1800" b="0" i="0" u="none" strike="noStrike" kern="1200">
                  <a:ln>
                    <a:noFill/>
                  </a:ln>
                  <a:latin typeface="Arial" pitchFamily="18"/>
                  <a:ea typeface="Microsoft YaHei" pitchFamily="2"/>
                  <a:cs typeface="Mangal" pitchFamily="2"/>
                </a:endParaRPr>
              </a:p>
            </p:txBody>
          </p:sp>
          <p:sp>
            <p:nvSpPr>
              <p:cNvPr id="5" name="Volný tvar 4"/>
              <p:cNvSpPr/>
              <p:nvPr/>
            </p:nvSpPr>
            <p:spPr>
              <a:xfrm>
                <a:off x="3767400" y="779040"/>
                <a:ext cx="1285200" cy="600840"/>
              </a:xfrm>
              <a:custGeom>
                <a:avLst/>
                <a:gdLst/>
                <a:ahLst/>
                <a:cxnLst>
                  <a:cxn ang="3cd4">
                    <a:pos x="hc" y="t"/>
                  </a:cxn>
                  <a:cxn ang="cd2">
                    <a:pos x="l" y="vc"/>
                  </a:cxn>
                  <a:cxn ang="cd4">
                    <a:pos x="hc" y="b"/>
                  </a:cxn>
                  <a:cxn ang="0">
                    <a:pos x="r" y="vc"/>
                  </a:cxn>
                </a:cxnLst>
                <a:rect l="l" t="t" r="r" b="b"/>
                <a:pathLst>
                  <a:path w="3571" h="1670">
                    <a:moveTo>
                      <a:pt x="18" y="1665"/>
                    </a:moveTo>
                    <a:cubicBezTo>
                      <a:pt x="12" y="1662"/>
                      <a:pt x="8" y="1658"/>
                      <a:pt x="5" y="1652"/>
                    </a:cubicBezTo>
                    <a:cubicBezTo>
                      <a:pt x="1" y="1647"/>
                      <a:pt x="0" y="1641"/>
                      <a:pt x="0" y="1635"/>
                    </a:cubicBezTo>
                    <a:lnTo>
                      <a:pt x="0" y="36"/>
                    </a:lnTo>
                    <a:cubicBezTo>
                      <a:pt x="0" y="29"/>
                      <a:pt x="1" y="23"/>
                      <a:pt x="5" y="18"/>
                    </a:cubicBezTo>
                    <a:cubicBezTo>
                      <a:pt x="8" y="12"/>
                      <a:pt x="12" y="8"/>
                      <a:pt x="18" y="5"/>
                    </a:cubicBezTo>
                    <a:cubicBezTo>
                      <a:pt x="23" y="1"/>
                      <a:pt x="29" y="0"/>
                      <a:pt x="36" y="0"/>
                    </a:cubicBezTo>
                    <a:lnTo>
                      <a:pt x="3535" y="0"/>
                    </a:lnTo>
                    <a:cubicBezTo>
                      <a:pt x="3542" y="0"/>
                      <a:pt x="3548" y="1"/>
                      <a:pt x="3553" y="5"/>
                    </a:cubicBezTo>
                    <a:cubicBezTo>
                      <a:pt x="3559" y="8"/>
                      <a:pt x="3563" y="12"/>
                      <a:pt x="3566" y="18"/>
                    </a:cubicBezTo>
                    <a:cubicBezTo>
                      <a:pt x="3570" y="23"/>
                      <a:pt x="3571" y="29"/>
                      <a:pt x="3571" y="36"/>
                    </a:cubicBezTo>
                    <a:lnTo>
                      <a:pt x="3571" y="1635"/>
                    </a:lnTo>
                    <a:cubicBezTo>
                      <a:pt x="3571" y="1641"/>
                      <a:pt x="3570" y="1647"/>
                      <a:pt x="3566" y="1652"/>
                    </a:cubicBezTo>
                    <a:cubicBezTo>
                      <a:pt x="3563" y="1658"/>
                      <a:pt x="3559" y="1662"/>
                      <a:pt x="3553" y="1665"/>
                    </a:cubicBezTo>
                    <a:cubicBezTo>
                      <a:pt x="3548" y="1669"/>
                      <a:pt x="3542" y="1670"/>
                      <a:pt x="3535" y="1670"/>
                    </a:cubicBezTo>
                    <a:lnTo>
                      <a:pt x="36" y="1670"/>
                    </a:lnTo>
                    <a:cubicBezTo>
                      <a:pt x="29" y="1670"/>
                      <a:pt x="23" y="1669"/>
                      <a:pt x="18" y="1665"/>
                    </a:cubicBezTo>
                    <a:close/>
                    <a:moveTo>
                      <a:pt x="71" y="1599"/>
                    </a:moveTo>
                    <a:lnTo>
                      <a:pt x="3500" y="1599"/>
                    </a:lnTo>
                    <a:lnTo>
                      <a:pt x="3500" y="71"/>
                    </a:lnTo>
                    <a:lnTo>
                      <a:pt x="71" y="71"/>
                    </a:lnTo>
                    <a:close/>
                  </a:path>
                </a:pathLst>
              </a:custGeom>
              <a:solidFill>
                <a:srgbClr val="3A5F8B"/>
              </a:solidFill>
              <a:ln>
                <a:noFill/>
                <a:prstDash val="solid"/>
              </a:ln>
            </p:spPr>
            <p:txBody>
              <a:bodyPr vert="horz" wrap="square" lIns="90000" tIns="45000" rIns="90000" bIns="45000" anchor="ctr" anchorCtr="1" compatLnSpc="0"/>
              <a:lstStyle/>
              <a:p>
                <a:pPr marL="0" marR="0" lvl="0" indent="0" rtl="0" hangingPunct="0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None/>
                  <a:tabLst/>
                </a:pPr>
                <a:endParaRPr lang="cs-CZ" sz="1800" b="0" i="0" u="none" strike="noStrike" kern="1200">
                  <a:ln>
                    <a:noFill/>
                  </a:ln>
                  <a:latin typeface="Arial" pitchFamily="18"/>
                  <a:ea typeface="Microsoft YaHei" pitchFamily="2"/>
                  <a:cs typeface="Mangal" pitchFamily="2"/>
                </a:endParaRPr>
              </a:p>
            </p:txBody>
          </p:sp>
        </p:grpSp>
        <p:sp>
          <p:nvSpPr>
            <p:cNvPr id="6" name="Volný tvar 5"/>
            <p:cNvSpPr/>
            <p:nvPr/>
          </p:nvSpPr>
          <p:spPr>
            <a:xfrm>
              <a:off x="3880440" y="867239"/>
              <a:ext cx="129600" cy="169200"/>
            </a:xfrm>
            <a:custGeom>
              <a:avLst/>
              <a:gdLst/>
              <a:ahLst/>
              <a:cxnLst>
                <a:cxn ang="3cd4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1" h="471">
                  <a:moveTo>
                    <a:pt x="0" y="317"/>
                  </a:moveTo>
                  <a:lnTo>
                    <a:pt x="57" y="312"/>
                  </a:lnTo>
                  <a:cubicBezTo>
                    <a:pt x="60" y="335"/>
                    <a:pt x="66" y="353"/>
                    <a:pt x="76" y="368"/>
                  </a:cubicBezTo>
                  <a:cubicBezTo>
                    <a:pt x="85" y="383"/>
                    <a:pt x="101" y="394"/>
                    <a:pt x="121" y="403"/>
                  </a:cubicBezTo>
                  <a:cubicBezTo>
                    <a:pt x="142" y="412"/>
                    <a:pt x="165" y="417"/>
                    <a:pt x="191" y="417"/>
                  </a:cubicBezTo>
                  <a:cubicBezTo>
                    <a:pt x="213" y="417"/>
                    <a:pt x="234" y="414"/>
                    <a:pt x="251" y="407"/>
                  </a:cubicBezTo>
                  <a:cubicBezTo>
                    <a:pt x="269" y="400"/>
                    <a:pt x="282" y="391"/>
                    <a:pt x="290" y="379"/>
                  </a:cubicBezTo>
                  <a:cubicBezTo>
                    <a:pt x="299" y="367"/>
                    <a:pt x="303" y="354"/>
                    <a:pt x="303" y="340"/>
                  </a:cubicBezTo>
                  <a:cubicBezTo>
                    <a:pt x="303" y="325"/>
                    <a:pt x="299" y="313"/>
                    <a:pt x="290" y="302"/>
                  </a:cubicBezTo>
                  <a:cubicBezTo>
                    <a:pt x="282" y="292"/>
                    <a:pt x="268" y="283"/>
                    <a:pt x="249" y="276"/>
                  </a:cubicBezTo>
                  <a:cubicBezTo>
                    <a:pt x="237" y="271"/>
                    <a:pt x="210" y="264"/>
                    <a:pt x="169" y="253"/>
                  </a:cubicBezTo>
                  <a:cubicBezTo>
                    <a:pt x="127" y="243"/>
                    <a:pt x="98" y="234"/>
                    <a:pt x="81" y="225"/>
                  </a:cubicBezTo>
                  <a:cubicBezTo>
                    <a:pt x="60" y="214"/>
                    <a:pt x="44" y="199"/>
                    <a:pt x="33" y="183"/>
                  </a:cubicBezTo>
                  <a:cubicBezTo>
                    <a:pt x="22" y="166"/>
                    <a:pt x="17" y="147"/>
                    <a:pt x="17" y="126"/>
                  </a:cubicBezTo>
                  <a:cubicBezTo>
                    <a:pt x="17" y="103"/>
                    <a:pt x="23" y="81"/>
                    <a:pt x="36" y="61"/>
                  </a:cubicBezTo>
                  <a:cubicBezTo>
                    <a:pt x="49" y="41"/>
                    <a:pt x="68" y="26"/>
                    <a:pt x="93" y="16"/>
                  </a:cubicBezTo>
                  <a:cubicBezTo>
                    <a:pt x="118" y="5"/>
                    <a:pt x="146" y="0"/>
                    <a:pt x="177" y="0"/>
                  </a:cubicBezTo>
                  <a:cubicBezTo>
                    <a:pt x="210" y="0"/>
                    <a:pt x="240" y="5"/>
                    <a:pt x="266" y="16"/>
                  </a:cubicBezTo>
                  <a:cubicBezTo>
                    <a:pt x="291" y="27"/>
                    <a:pt x="311" y="43"/>
                    <a:pt x="325" y="64"/>
                  </a:cubicBezTo>
                  <a:cubicBezTo>
                    <a:pt x="339" y="85"/>
                    <a:pt x="346" y="109"/>
                    <a:pt x="347" y="136"/>
                  </a:cubicBezTo>
                  <a:lnTo>
                    <a:pt x="289" y="140"/>
                  </a:lnTo>
                  <a:cubicBezTo>
                    <a:pt x="286" y="112"/>
                    <a:pt x="275" y="90"/>
                    <a:pt x="258" y="76"/>
                  </a:cubicBezTo>
                  <a:cubicBezTo>
                    <a:pt x="240" y="61"/>
                    <a:pt x="214" y="54"/>
                    <a:pt x="179" y="54"/>
                  </a:cubicBezTo>
                  <a:cubicBezTo>
                    <a:pt x="143" y="54"/>
                    <a:pt x="116" y="61"/>
                    <a:pt x="100" y="74"/>
                  </a:cubicBezTo>
                  <a:cubicBezTo>
                    <a:pt x="83" y="87"/>
                    <a:pt x="75" y="103"/>
                    <a:pt x="75" y="122"/>
                  </a:cubicBezTo>
                  <a:cubicBezTo>
                    <a:pt x="75" y="139"/>
                    <a:pt x="81" y="152"/>
                    <a:pt x="93" y="163"/>
                  </a:cubicBezTo>
                  <a:cubicBezTo>
                    <a:pt x="104" y="173"/>
                    <a:pt x="134" y="184"/>
                    <a:pt x="183" y="195"/>
                  </a:cubicBezTo>
                  <a:cubicBezTo>
                    <a:pt x="231" y="206"/>
                    <a:pt x="265" y="216"/>
                    <a:pt x="283" y="224"/>
                  </a:cubicBezTo>
                  <a:cubicBezTo>
                    <a:pt x="310" y="236"/>
                    <a:pt x="329" y="252"/>
                    <a:pt x="342" y="270"/>
                  </a:cubicBezTo>
                  <a:cubicBezTo>
                    <a:pt x="355" y="289"/>
                    <a:pt x="361" y="310"/>
                    <a:pt x="361" y="335"/>
                  </a:cubicBezTo>
                  <a:cubicBezTo>
                    <a:pt x="361" y="359"/>
                    <a:pt x="354" y="382"/>
                    <a:pt x="340" y="403"/>
                  </a:cubicBezTo>
                  <a:cubicBezTo>
                    <a:pt x="326" y="425"/>
                    <a:pt x="307" y="441"/>
                    <a:pt x="281" y="453"/>
                  </a:cubicBezTo>
                  <a:cubicBezTo>
                    <a:pt x="255" y="465"/>
                    <a:pt x="226" y="471"/>
                    <a:pt x="193" y="471"/>
                  </a:cubicBezTo>
                  <a:cubicBezTo>
                    <a:pt x="152" y="471"/>
                    <a:pt x="118" y="465"/>
                    <a:pt x="90" y="453"/>
                  </a:cubicBezTo>
                  <a:cubicBezTo>
                    <a:pt x="62" y="441"/>
                    <a:pt x="41" y="423"/>
                    <a:pt x="25" y="399"/>
                  </a:cubicBezTo>
                  <a:cubicBezTo>
                    <a:pt x="9" y="375"/>
                    <a:pt x="1" y="347"/>
                    <a:pt x="0" y="317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  <a:prstDash val="solid"/>
            </a:ln>
          </p:spPr>
          <p:txBody>
            <a:bodyPr vert="horz" wrap="square" lIns="90000" tIns="45000" rIns="90000" bIns="45000" anchor="ctr" anchorCtr="1" compatLnSpc="0"/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endParaRPr>
            </a:p>
          </p:txBody>
        </p:sp>
        <p:sp>
          <p:nvSpPr>
            <p:cNvPr id="7" name="Volný tvar 6"/>
            <p:cNvSpPr/>
            <p:nvPr/>
          </p:nvSpPr>
          <p:spPr>
            <a:xfrm>
              <a:off x="4033800" y="867239"/>
              <a:ext cx="144360" cy="169200"/>
            </a:xfrm>
            <a:custGeom>
              <a:avLst/>
              <a:gdLst/>
              <a:ahLst/>
              <a:cxnLst>
                <a:cxn ang="3cd4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402" h="471">
                  <a:moveTo>
                    <a:pt x="342" y="304"/>
                  </a:moveTo>
                  <a:lnTo>
                    <a:pt x="402" y="319"/>
                  </a:lnTo>
                  <a:cubicBezTo>
                    <a:pt x="389" y="368"/>
                    <a:pt x="367" y="406"/>
                    <a:pt x="334" y="432"/>
                  </a:cubicBezTo>
                  <a:cubicBezTo>
                    <a:pt x="301" y="458"/>
                    <a:pt x="261" y="471"/>
                    <a:pt x="214" y="471"/>
                  </a:cubicBezTo>
                  <a:cubicBezTo>
                    <a:pt x="165" y="471"/>
                    <a:pt x="125" y="461"/>
                    <a:pt x="94" y="441"/>
                  </a:cubicBezTo>
                  <a:cubicBezTo>
                    <a:pt x="63" y="421"/>
                    <a:pt x="40" y="392"/>
                    <a:pt x="24" y="354"/>
                  </a:cubicBezTo>
                  <a:cubicBezTo>
                    <a:pt x="8" y="316"/>
                    <a:pt x="0" y="276"/>
                    <a:pt x="0" y="232"/>
                  </a:cubicBezTo>
                  <a:cubicBezTo>
                    <a:pt x="0" y="185"/>
                    <a:pt x="9" y="143"/>
                    <a:pt x="27" y="108"/>
                  </a:cubicBezTo>
                  <a:cubicBezTo>
                    <a:pt x="45" y="73"/>
                    <a:pt x="71" y="46"/>
                    <a:pt x="104" y="27"/>
                  </a:cubicBezTo>
                  <a:cubicBezTo>
                    <a:pt x="138" y="9"/>
                    <a:pt x="174" y="0"/>
                    <a:pt x="215" y="0"/>
                  </a:cubicBezTo>
                  <a:cubicBezTo>
                    <a:pt x="260" y="0"/>
                    <a:pt x="298" y="12"/>
                    <a:pt x="329" y="35"/>
                  </a:cubicBezTo>
                  <a:cubicBezTo>
                    <a:pt x="360" y="58"/>
                    <a:pt x="382" y="90"/>
                    <a:pt x="394" y="132"/>
                  </a:cubicBezTo>
                  <a:lnTo>
                    <a:pt x="335" y="146"/>
                  </a:lnTo>
                  <a:cubicBezTo>
                    <a:pt x="324" y="113"/>
                    <a:pt x="309" y="89"/>
                    <a:pt x="289" y="74"/>
                  </a:cubicBezTo>
                  <a:cubicBezTo>
                    <a:pt x="269" y="59"/>
                    <a:pt x="244" y="51"/>
                    <a:pt x="213" y="51"/>
                  </a:cubicBezTo>
                  <a:cubicBezTo>
                    <a:pt x="178" y="51"/>
                    <a:pt x="149" y="59"/>
                    <a:pt x="126" y="76"/>
                  </a:cubicBezTo>
                  <a:cubicBezTo>
                    <a:pt x="102" y="93"/>
                    <a:pt x="86" y="116"/>
                    <a:pt x="76" y="144"/>
                  </a:cubicBezTo>
                  <a:cubicBezTo>
                    <a:pt x="67" y="172"/>
                    <a:pt x="62" y="202"/>
                    <a:pt x="62" y="232"/>
                  </a:cubicBezTo>
                  <a:cubicBezTo>
                    <a:pt x="62" y="271"/>
                    <a:pt x="68" y="305"/>
                    <a:pt x="79" y="334"/>
                  </a:cubicBezTo>
                  <a:cubicBezTo>
                    <a:pt x="90" y="362"/>
                    <a:pt x="108" y="384"/>
                    <a:pt x="132" y="398"/>
                  </a:cubicBezTo>
                  <a:cubicBezTo>
                    <a:pt x="155" y="413"/>
                    <a:pt x="181" y="420"/>
                    <a:pt x="209" y="420"/>
                  </a:cubicBezTo>
                  <a:cubicBezTo>
                    <a:pt x="243" y="420"/>
                    <a:pt x="271" y="410"/>
                    <a:pt x="295" y="391"/>
                  </a:cubicBezTo>
                  <a:cubicBezTo>
                    <a:pt x="318" y="371"/>
                    <a:pt x="334" y="342"/>
                    <a:pt x="342" y="304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  <a:prstDash val="solid"/>
            </a:ln>
          </p:spPr>
          <p:txBody>
            <a:bodyPr vert="horz" wrap="square" lIns="90000" tIns="45000" rIns="90000" bIns="45000" anchor="ctr" anchorCtr="1" compatLnSpc="0"/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endParaRPr>
            </a:p>
          </p:txBody>
        </p:sp>
        <p:sp>
          <p:nvSpPr>
            <p:cNvPr id="8" name="Volný tvar 7"/>
            <p:cNvSpPr/>
            <p:nvPr/>
          </p:nvSpPr>
          <p:spPr>
            <a:xfrm>
              <a:off x="4205520" y="870119"/>
              <a:ext cx="128160" cy="163440"/>
            </a:xfrm>
            <a:custGeom>
              <a:avLst/>
              <a:gdLst/>
              <a:ahLst/>
              <a:cxnLst>
                <a:cxn ang="3cd4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57" h="455">
                  <a:moveTo>
                    <a:pt x="0" y="455"/>
                  </a:moveTo>
                  <a:lnTo>
                    <a:pt x="0" y="0"/>
                  </a:lnTo>
                  <a:lnTo>
                    <a:pt x="60" y="0"/>
                  </a:lnTo>
                  <a:lnTo>
                    <a:pt x="60" y="187"/>
                  </a:lnTo>
                  <a:lnTo>
                    <a:pt x="297" y="187"/>
                  </a:lnTo>
                  <a:lnTo>
                    <a:pt x="297" y="0"/>
                  </a:lnTo>
                  <a:lnTo>
                    <a:pt x="357" y="0"/>
                  </a:lnTo>
                  <a:lnTo>
                    <a:pt x="357" y="455"/>
                  </a:lnTo>
                  <a:lnTo>
                    <a:pt x="297" y="455"/>
                  </a:lnTo>
                  <a:lnTo>
                    <a:pt x="297" y="241"/>
                  </a:lnTo>
                  <a:lnTo>
                    <a:pt x="60" y="241"/>
                  </a:lnTo>
                  <a:lnTo>
                    <a:pt x="60" y="4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  <a:prstDash val="solid"/>
            </a:ln>
          </p:spPr>
          <p:txBody>
            <a:bodyPr vert="horz" wrap="square" lIns="90000" tIns="45000" rIns="90000" bIns="45000" anchor="ctr" anchorCtr="1" compatLnSpc="0"/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endParaRPr>
            </a:p>
          </p:txBody>
        </p:sp>
        <p:sp>
          <p:nvSpPr>
            <p:cNvPr id="9" name="Volný tvar 8"/>
            <p:cNvSpPr/>
            <p:nvPr/>
          </p:nvSpPr>
          <p:spPr>
            <a:xfrm>
              <a:off x="4362840" y="867239"/>
              <a:ext cx="155880" cy="169200"/>
            </a:xfrm>
            <a:custGeom>
              <a:avLst/>
              <a:gdLst/>
              <a:ahLst/>
              <a:cxnLst>
                <a:cxn ang="3cd4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434" h="471">
                  <a:moveTo>
                    <a:pt x="0" y="242"/>
                  </a:moveTo>
                  <a:cubicBezTo>
                    <a:pt x="0" y="166"/>
                    <a:pt x="20" y="107"/>
                    <a:pt x="61" y="64"/>
                  </a:cubicBezTo>
                  <a:cubicBezTo>
                    <a:pt x="101" y="21"/>
                    <a:pt x="153" y="0"/>
                    <a:pt x="217" y="0"/>
                  </a:cubicBezTo>
                  <a:cubicBezTo>
                    <a:pt x="259" y="0"/>
                    <a:pt x="297" y="10"/>
                    <a:pt x="331" y="30"/>
                  </a:cubicBezTo>
                  <a:cubicBezTo>
                    <a:pt x="364" y="50"/>
                    <a:pt x="390" y="78"/>
                    <a:pt x="408" y="114"/>
                  </a:cubicBezTo>
                  <a:cubicBezTo>
                    <a:pt x="425" y="150"/>
                    <a:pt x="434" y="191"/>
                    <a:pt x="434" y="236"/>
                  </a:cubicBezTo>
                  <a:cubicBezTo>
                    <a:pt x="434" y="282"/>
                    <a:pt x="425" y="324"/>
                    <a:pt x="406" y="360"/>
                  </a:cubicBezTo>
                  <a:cubicBezTo>
                    <a:pt x="388" y="397"/>
                    <a:pt x="361" y="424"/>
                    <a:pt x="327" y="443"/>
                  </a:cubicBezTo>
                  <a:cubicBezTo>
                    <a:pt x="293" y="462"/>
                    <a:pt x="256" y="471"/>
                    <a:pt x="217" y="471"/>
                  </a:cubicBezTo>
                  <a:cubicBezTo>
                    <a:pt x="174" y="471"/>
                    <a:pt x="136" y="461"/>
                    <a:pt x="102" y="440"/>
                  </a:cubicBezTo>
                  <a:cubicBezTo>
                    <a:pt x="69" y="419"/>
                    <a:pt x="43" y="391"/>
                    <a:pt x="26" y="355"/>
                  </a:cubicBezTo>
                  <a:cubicBezTo>
                    <a:pt x="9" y="319"/>
                    <a:pt x="0" y="282"/>
                    <a:pt x="0" y="242"/>
                  </a:cubicBezTo>
                  <a:close/>
                  <a:moveTo>
                    <a:pt x="62" y="243"/>
                  </a:moveTo>
                  <a:cubicBezTo>
                    <a:pt x="62" y="298"/>
                    <a:pt x="77" y="341"/>
                    <a:pt x="106" y="373"/>
                  </a:cubicBezTo>
                  <a:cubicBezTo>
                    <a:pt x="135" y="404"/>
                    <a:pt x="172" y="420"/>
                    <a:pt x="217" y="420"/>
                  </a:cubicBezTo>
                  <a:cubicBezTo>
                    <a:pt x="262" y="420"/>
                    <a:pt x="299" y="404"/>
                    <a:pt x="328" y="372"/>
                  </a:cubicBezTo>
                  <a:cubicBezTo>
                    <a:pt x="357" y="340"/>
                    <a:pt x="372" y="295"/>
                    <a:pt x="372" y="236"/>
                  </a:cubicBezTo>
                  <a:cubicBezTo>
                    <a:pt x="372" y="199"/>
                    <a:pt x="366" y="167"/>
                    <a:pt x="353" y="139"/>
                  </a:cubicBezTo>
                  <a:cubicBezTo>
                    <a:pt x="341" y="112"/>
                    <a:pt x="323" y="90"/>
                    <a:pt x="299" y="75"/>
                  </a:cubicBezTo>
                  <a:cubicBezTo>
                    <a:pt x="274" y="60"/>
                    <a:pt x="248" y="52"/>
                    <a:pt x="218" y="52"/>
                  </a:cubicBezTo>
                  <a:cubicBezTo>
                    <a:pt x="175" y="52"/>
                    <a:pt x="139" y="67"/>
                    <a:pt x="108" y="96"/>
                  </a:cubicBezTo>
                  <a:cubicBezTo>
                    <a:pt x="77" y="125"/>
                    <a:pt x="62" y="174"/>
                    <a:pt x="62" y="243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  <a:prstDash val="solid"/>
            </a:ln>
          </p:spPr>
          <p:txBody>
            <a:bodyPr vert="horz" wrap="square" lIns="90000" tIns="45000" rIns="90000" bIns="45000" anchor="ctr" anchorCtr="1" compatLnSpc="0"/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endParaRP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541040" y="867239"/>
              <a:ext cx="155880" cy="169200"/>
            </a:xfrm>
            <a:custGeom>
              <a:avLst/>
              <a:gdLst/>
              <a:ahLst/>
              <a:cxnLst>
                <a:cxn ang="3cd4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434" h="471">
                  <a:moveTo>
                    <a:pt x="0" y="242"/>
                  </a:moveTo>
                  <a:cubicBezTo>
                    <a:pt x="0" y="166"/>
                    <a:pt x="20" y="107"/>
                    <a:pt x="61" y="64"/>
                  </a:cubicBezTo>
                  <a:cubicBezTo>
                    <a:pt x="101" y="21"/>
                    <a:pt x="153" y="0"/>
                    <a:pt x="217" y="0"/>
                  </a:cubicBezTo>
                  <a:cubicBezTo>
                    <a:pt x="259" y="0"/>
                    <a:pt x="297" y="10"/>
                    <a:pt x="331" y="30"/>
                  </a:cubicBezTo>
                  <a:cubicBezTo>
                    <a:pt x="364" y="50"/>
                    <a:pt x="390" y="78"/>
                    <a:pt x="408" y="114"/>
                  </a:cubicBezTo>
                  <a:cubicBezTo>
                    <a:pt x="425" y="150"/>
                    <a:pt x="434" y="191"/>
                    <a:pt x="434" y="236"/>
                  </a:cubicBezTo>
                  <a:cubicBezTo>
                    <a:pt x="434" y="282"/>
                    <a:pt x="425" y="324"/>
                    <a:pt x="406" y="360"/>
                  </a:cubicBezTo>
                  <a:cubicBezTo>
                    <a:pt x="388" y="397"/>
                    <a:pt x="361" y="424"/>
                    <a:pt x="327" y="443"/>
                  </a:cubicBezTo>
                  <a:cubicBezTo>
                    <a:pt x="293" y="462"/>
                    <a:pt x="256" y="471"/>
                    <a:pt x="217" y="471"/>
                  </a:cubicBezTo>
                  <a:cubicBezTo>
                    <a:pt x="174" y="471"/>
                    <a:pt x="136" y="461"/>
                    <a:pt x="102" y="440"/>
                  </a:cubicBezTo>
                  <a:cubicBezTo>
                    <a:pt x="69" y="419"/>
                    <a:pt x="43" y="391"/>
                    <a:pt x="26" y="355"/>
                  </a:cubicBezTo>
                  <a:cubicBezTo>
                    <a:pt x="9" y="319"/>
                    <a:pt x="0" y="282"/>
                    <a:pt x="0" y="242"/>
                  </a:cubicBezTo>
                  <a:close/>
                  <a:moveTo>
                    <a:pt x="62" y="243"/>
                  </a:moveTo>
                  <a:cubicBezTo>
                    <a:pt x="62" y="298"/>
                    <a:pt x="77" y="341"/>
                    <a:pt x="106" y="373"/>
                  </a:cubicBezTo>
                  <a:cubicBezTo>
                    <a:pt x="135" y="404"/>
                    <a:pt x="172" y="420"/>
                    <a:pt x="217" y="420"/>
                  </a:cubicBezTo>
                  <a:cubicBezTo>
                    <a:pt x="262" y="420"/>
                    <a:pt x="299" y="404"/>
                    <a:pt x="328" y="372"/>
                  </a:cubicBezTo>
                  <a:cubicBezTo>
                    <a:pt x="357" y="340"/>
                    <a:pt x="372" y="295"/>
                    <a:pt x="372" y="236"/>
                  </a:cubicBezTo>
                  <a:cubicBezTo>
                    <a:pt x="372" y="199"/>
                    <a:pt x="366" y="167"/>
                    <a:pt x="353" y="139"/>
                  </a:cubicBezTo>
                  <a:cubicBezTo>
                    <a:pt x="341" y="112"/>
                    <a:pt x="323" y="90"/>
                    <a:pt x="299" y="75"/>
                  </a:cubicBezTo>
                  <a:cubicBezTo>
                    <a:pt x="274" y="60"/>
                    <a:pt x="248" y="52"/>
                    <a:pt x="218" y="52"/>
                  </a:cubicBezTo>
                  <a:cubicBezTo>
                    <a:pt x="175" y="52"/>
                    <a:pt x="139" y="67"/>
                    <a:pt x="108" y="96"/>
                  </a:cubicBezTo>
                  <a:cubicBezTo>
                    <a:pt x="77" y="125"/>
                    <a:pt x="62" y="174"/>
                    <a:pt x="62" y="243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  <a:prstDash val="solid"/>
            </a:ln>
          </p:spPr>
          <p:txBody>
            <a:bodyPr vert="horz" wrap="square" lIns="90000" tIns="45000" rIns="90000" bIns="45000" anchor="ctr" anchorCtr="1" compatLnSpc="0"/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endParaRPr>
            </a:p>
          </p:txBody>
        </p:sp>
        <p:sp>
          <p:nvSpPr>
            <p:cNvPr id="11" name="Volný tvar 10"/>
            <p:cNvSpPr/>
            <p:nvPr/>
          </p:nvSpPr>
          <p:spPr>
            <a:xfrm>
              <a:off x="4725000" y="870119"/>
              <a:ext cx="101520" cy="163440"/>
            </a:xfrm>
            <a:custGeom>
              <a:avLst/>
              <a:gdLst/>
              <a:ahLst/>
              <a:cxnLst>
                <a:cxn ang="3cd4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283" h="455">
                  <a:moveTo>
                    <a:pt x="0" y="455"/>
                  </a:moveTo>
                  <a:lnTo>
                    <a:pt x="0" y="0"/>
                  </a:lnTo>
                  <a:lnTo>
                    <a:pt x="60" y="0"/>
                  </a:lnTo>
                  <a:lnTo>
                    <a:pt x="60" y="401"/>
                  </a:lnTo>
                  <a:lnTo>
                    <a:pt x="283" y="401"/>
                  </a:lnTo>
                  <a:lnTo>
                    <a:pt x="283" y="4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  <a:prstDash val="solid"/>
            </a:ln>
          </p:spPr>
          <p:txBody>
            <a:bodyPr vert="horz" wrap="square" lIns="90000" tIns="45000" rIns="90000" bIns="45000" anchor="ctr" anchorCtr="1" compatLnSpc="0"/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endParaRPr>
            </a:p>
          </p:txBody>
        </p:sp>
        <p:sp>
          <p:nvSpPr>
            <p:cNvPr id="12" name="Volný tvar 11"/>
            <p:cNvSpPr/>
            <p:nvPr/>
          </p:nvSpPr>
          <p:spPr>
            <a:xfrm>
              <a:off x="3875400" y="1144440"/>
              <a:ext cx="129240" cy="163440"/>
            </a:xfrm>
            <a:custGeom>
              <a:avLst/>
              <a:gdLst/>
              <a:ahLst/>
              <a:cxnLst>
                <a:cxn ang="3cd4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0" h="455">
                  <a:moveTo>
                    <a:pt x="150" y="455"/>
                  </a:moveTo>
                  <a:lnTo>
                    <a:pt x="150" y="54"/>
                  </a:lnTo>
                  <a:lnTo>
                    <a:pt x="0" y="54"/>
                  </a:lnTo>
                  <a:lnTo>
                    <a:pt x="0" y="0"/>
                  </a:lnTo>
                  <a:lnTo>
                    <a:pt x="360" y="0"/>
                  </a:lnTo>
                  <a:lnTo>
                    <a:pt x="360" y="54"/>
                  </a:lnTo>
                  <a:lnTo>
                    <a:pt x="210" y="54"/>
                  </a:lnTo>
                  <a:lnTo>
                    <a:pt x="210" y="4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  <a:prstDash val="solid"/>
            </a:ln>
          </p:spPr>
          <p:txBody>
            <a:bodyPr vert="horz" wrap="square" lIns="90000" tIns="45000" rIns="90000" bIns="45000" anchor="ctr" anchorCtr="1" compatLnSpc="0"/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endParaRPr>
            </a:p>
          </p:txBody>
        </p:sp>
        <p:sp>
          <p:nvSpPr>
            <p:cNvPr id="13" name="Volný tvar 12"/>
            <p:cNvSpPr/>
            <p:nvPr/>
          </p:nvSpPr>
          <p:spPr>
            <a:xfrm>
              <a:off x="4030200" y="1144440"/>
              <a:ext cx="128160" cy="163440"/>
            </a:xfrm>
            <a:custGeom>
              <a:avLst/>
              <a:gdLst/>
              <a:ahLst/>
              <a:cxnLst>
                <a:cxn ang="3cd4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57" h="455">
                  <a:moveTo>
                    <a:pt x="0" y="455"/>
                  </a:moveTo>
                  <a:lnTo>
                    <a:pt x="0" y="0"/>
                  </a:lnTo>
                  <a:lnTo>
                    <a:pt x="60" y="0"/>
                  </a:lnTo>
                  <a:lnTo>
                    <a:pt x="60" y="187"/>
                  </a:lnTo>
                  <a:lnTo>
                    <a:pt x="297" y="187"/>
                  </a:lnTo>
                  <a:lnTo>
                    <a:pt x="297" y="0"/>
                  </a:lnTo>
                  <a:lnTo>
                    <a:pt x="357" y="0"/>
                  </a:lnTo>
                  <a:lnTo>
                    <a:pt x="357" y="455"/>
                  </a:lnTo>
                  <a:lnTo>
                    <a:pt x="297" y="455"/>
                  </a:lnTo>
                  <a:lnTo>
                    <a:pt x="297" y="241"/>
                  </a:lnTo>
                  <a:lnTo>
                    <a:pt x="60" y="241"/>
                  </a:lnTo>
                  <a:lnTo>
                    <a:pt x="60" y="4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  <a:prstDash val="solid"/>
            </a:ln>
          </p:spPr>
          <p:txBody>
            <a:bodyPr vert="horz" wrap="square" lIns="90000" tIns="45000" rIns="90000" bIns="45000" anchor="ctr" anchorCtr="1" compatLnSpc="0"/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4197600" y="1144440"/>
              <a:ext cx="21240" cy="163440"/>
            </a:xfrm>
            <a:custGeom>
              <a:avLst/>
              <a:gdLst/>
              <a:ahLst/>
              <a:cxnLst>
                <a:cxn ang="3cd4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60" h="455">
                  <a:moveTo>
                    <a:pt x="0" y="455"/>
                  </a:moveTo>
                  <a:lnTo>
                    <a:pt x="0" y="0"/>
                  </a:lnTo>
                  <a:lnTo>
                    <a:pt x="60" y="0"/>
                  </a:lnTo>
                  <a:lnTo>
                    <a:pt x="60" y="4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  <a:prstDash val="solid"/>
            </a:ln>
          </p:spPr>
          <p:txBody>
            <a:bodyPr vert="horz" wrap="square" lIns="90000" tIns="45000" rIns="90000" bIns="45000" anchor="ctr" anchorCtr="1" compatLnSpc="0"/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endParaRPr>
            </a:p>
          </p:txBody>
        </p:sp>
        <p:sp>
          <p:nvSpPr>
            <p:cNvPr id="15" name="Volný tvar 14"/>
            <p:cNvSpPr/>
            <p:nvPr/>
          </p:nvSpPr>
          <p:spPr>
            <a:xfrm>
              <a:off x="4257720" y="1144440"/>
              <a:ext cx="129240" cy="163440"/>
            </a:xfrm>
            <a:custGeom>
              <a:avLst/>
              <a:gdLst/>
              <a:ahLst/>
              <a:cxnLst>
                <a:cxn ang="3cd4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0" h="455">
                  <a:moveTo>
                    <a:pt x="0" y="455"/>
                  </a:moveTo>
                  <a:lnTo>
                    <a:pt x="0" y="0"/>
                  </a:lnTo>
                  <a:lnTo>
                    <a:pt x="62" y="0"/>
                  </a:lnTo>
                  <a:lnTo>
                    <a:pt x="302" y="358"/>
                  </a:lnTo>
                  <a:lnTo>
                    <a:pt x="302" y="0"/>
                  </a:lnTo>
                  <a:lnTo>
                    <a:pt x="360" y="0"/>
                  </a:lnTo>
                  <a:lnTo>
                    <a:pt x="360" y="455"/>
                  </a:lnTo>
                  <a:lnTo>
                    <a:pt x="298" y="455"/>
                  </a:lnTo>
                  <a:lnTo>
                    <a:pt x="58" y="97"/>
                  </a:lnTo>
                  <a:lnTo>
                    <a:pt x="58" y="45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  <a:prstDash val="solid"/>
            </a:ln>
          </p:spPr>
          <p:txBody>
            <a:bodyPr vert="horz" wrap="square" lIns="90000" tIns="45000" rIns="90000" bIns="45000" anchor="ctr" anchorCtr="1" compatLnSpc="0"/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endParaRPr>
            </a:p>
          </p:txBody>
        </p:sp>
        <p:sp>
          <p:nvSpPr>
            <p:cNvPr id="16" name="Volný tvar 15"/>
            <p:cNvSpPr/>
            <p:nvPr/>
          </p:nvSpPr>
          <p:spPr>
            <a:xfrm>
              <a:off x="4417200" y="1141560"/>
              <a:ext cx="150840" cy="169200"/>
            </a:xfrm>
            <a:custGeom>
              <a:avLst/>
              <a:gdLst/>
              <a:ahLst/>
              <a:cxnLst>
                <a:cxn ang="3cd4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420" h="471">
                  <a:moveTo>
                    <a:pt x="228" y="285"/>
                  </a:moveTo>
                  <a:lnTo>
                    <a:pt x="228" y="231"/>
                  </a:lnTo>
                  <a:lnTo>
                    <a:pt x="420" y="231"/>
                  </a:lnTo>
                  <a:lnTo>
                    <a:pt x="420" y="400"/>
                  </a:lnTo>
                  <a:cubicBezTo>
                    <a:pt x="390" y="424"/>
                    <a:pt x="360" y="441"/>
                    <a:pt x="329" y="453"/>
                  </a:cubicBezTo>
                  <a:cubicBezTo>
                    <a:pt x="297" y="465"/>
                    <a:pt x="265" y="471"/>
                    <a:pt x="232" y="471"/>
                  </a:cubicBezTo>
                  <a:cubicBezTo>
                    <a:pt x="187" y="471"/>
                    <a:pt x="147" y="461"/>
                    <a:pt x="110" y="442"/>
                  </a:cubicBezTo>
                  <a:cubicBezTo>
                    <a:pt x="74" y="423"/>
                    <a:pt x="46" y="395"/>
                    <a:pt x="28" y="359"/>
                  </a:cubicBezTo>
                  <a:cubicBezTo>
                    <a:pt x="9" y="323"/>
                    <a:pt x="0" y="282"/>
                    <a:pt x="0" y="238"/>
                  </a:cubicBezTo>
                  <a:cubicBezTo>
                    <a:pt x="0" y="193"/>
                    <a:pt x="9" y="152"/>
                    <a:pt x="28" y="114"/>
                  </a:cubicBezTo>
                  <a:cubicBezTo>
                    <a:pt x="46" y="75"/>
                    <a:pt x="73" y="47"/>
                    <a:pt x="107" y="28"/>
                  </a:cubicBezTo>
                  <a:cubicBezTo>
                    <a:pt x="142" y="9"/>
                    <a:pt x="182" y="0"/>
                    <a:pt x="227" y="0"/>
                  </a:cubicBezTo>
                  <a:cubicBezTo>
                    <a:pt x="260" y="0"/>
                    <a:pt x="290" y="5"/>
                    <a:pt x="316" y="16"/>
                  </a:cubicBezTo>
                  <a:cubicBezTo>
                    <a:pt x="343" y="27"/>
                    <a:pt x="364" y="41"/>
                    <a:pt x="379" y="60"/>
                  </a:cubicBezTo>
                  <a:cubicBezTo>
                    <a:pt x="394" y="80"/>
                    <a:pt x="405" y="104"/>
                    <a:pt x="413" y="135"/>
                  </a:cubicBezTo>
                  <a:lnTo>
                    <a:pt x="358" y="150"/>
                  </a:lnTo>
                  <a:cubicBezTo>
                    <a:pt x="351" y="127"/>
                    <a:pt x="343" y="108"/>
                    <a:pt x="333" y="95"/>
                  </a:cubicBezTo>
                  <a:cubicBezTo>
                    <a:pt x="322" y="82"/>
                    <a:pt x="308" y="71"/>
                    <a:pt x="289" y="63"/>
                  </a:cubicBezTo>
                  <a:cubicBezTo>
                    <a:pt x="271" y="55"/>
                    <a:pt x="250" y="51"/>
                    <a:pt x="227" y="51"/>
                  </a:cubicBezTo>
                  <a:cubicBezTo>
                    <a:pt x="200" y="51"/>
                    <a:pt x="176" y="55"/>
                    <a:pt x="156" y="64"/>
                  </a:cubicBezTo>
                  <a:cubicBezTo>
                    <a:pt x="136" y="72"/>
                    <a:pt x="120" y="83"/>
                    <a:pt x="108" y="97"/>
                  </a:cubicBezTo>
                  <a:cubicBezTo>
                    <a:pt x="96" y="110"/>
                    <a:pt x="86" y="126"/>
                    <a:pt x="79" y="142"/>
                  </a:cubicBezTo>
                  <a:cubicBezTo>
                    <a:pt x="68" y="170"/>
                    <a:pt x="62" y="201"/>
                    <a:pt x="62" y="234"/>
                  </a:cubicBezTo>
                  <a:cubicBezTo>
                    <a:pt x="62" y="275"/>
                    <a:pt x="69" y="309"/>
                    <a:pt x="83" y="336"/>
                  </a:cubicBezTo>
                  <a:cubicBezTo>
                    <a:pt x="97" y="363"/>
                    <a:pt x="117" y="384"/>
                    <a:pt x="143" y="397"/>
                  </a:cubicBezTo>
                  <a:cubicBezTo>
                    <a:pt x="170" y="410"/>
                    <a:pt x="198" y="417"/>
                    <a:pt x="228" y="417"/>
                  </a:cubicBezTo>
                  <a:cubicBezTo>
                    <a:pt x="254" y="417"/>
                    <a:pt x="279" y="412"/>
                    <a:pt x="304" y="402"/>
                  </a:cubicBezTo>
                  <a:cubicBezTo>
                    <a:pt x="329" y="392"/>
                    <a:pt x="347" y="381"/>
                    <a:pt x="360" y="370"/>
                  </a:cubicBezTo>
                  <a:lnTo>
                    <a:pt x="360" y="285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  <a:prstDash val="solid"/>
            </a:ln>
          </p:spPr>
          <p:txBody>
            <a:bodyPr vert="horz" wrap="square" lIns="90000" tIns="45000" rIns="90000" bIns="45000" anchor="ctr" anchorCtr="1" compatLnSpc="0"/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endParaRPr>
            </a:p>
          </p:txBody>
        </p:sp>
        <p:sp>
          <p:nvSpPr>
            <p:cNvPr id="17" name="Volný tvar 16"/>
            <p:cNvSpPr/>
            <p:nvPr/>
          </p:nvSpPr>
          <p:spPr>
            <a:xfrm>
              <a:off x="4593600" y="1141560"/>
              <a:ext cx="129600" cy="169200"/>
            </a:xfrm>
            <a:custGeom>
              <a:avLst/>
              <a:gdLst/>
              <a:ahLst/>
              <a:cxnLst>
                <a:cxn ang="3cd4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1" h="471">
                  <a:moveTo>
                    <a:pt x="0" y="317"/>
                  </a:moveTo>
                  <a:lnTo>
                    <a:pt x="57" y="312"/>
                  </a:lnTo>
                  <a:cubicBezTo>
                    <a:pt x="60" y="335"/>
                    <a:pt x="66" y="353"/>
                    <a:pt x="76" y="368"/>
                  </a:cubicBezTo>
                  <a:cubicBezTo>
                    <a:pt x="85" y="383"/>
                    <a:pt x="101" y="394"/>
                    <a:pt x="121" y="403"/>
                  </a:cubicBezTo>
                  <a:cubicBezTo>
                    <a:pt x="142" y="412"/>
                    <a:pt x="165" y="417"/>
                    <a:pt x="191" y="417"/>
                  </a:cubicBezTo>
                  <a:cubicBezTo>
                    <a:pt x="213" y="417"/>
                    <a:pt x="234" y="414"/>
                    <a:pt x="251" y="407"/>
                  </a:cubicBezTo>
                  <a:cubicBezTo>
                    <a:pt x="269" y="400"/>
                    <a:pt x="282" y="391"/>
                    <a:pt x="290" y="379"/>
                  </a:cubicBezTo>
                  <a:cubicBezTo>
                    <a:pt x="299" y="367"/>
                    <a:pt x="303" y="354"/>
                    <a:pt x="303" y="340"/>
                  </a:cubicBezTo>
                  <a:cubicBezTo>
                    <a:pt x="303" y="325"/>
                    <a:pt x="299" y="313"/>
                    <a:pt x="290" y="302"/>
                  </a:cubicBezTo>
                  <a:cubicBezTo>
                    <a:pt x="282" y="292"/>
                    <a:pt x="268" y="283"/>
                    <a:pt x="249" y="276"/>
                  </a:cubicBezTo>
                  <a:cubicBezTo>
                    <a:pt x="237" y="271"/>
                    <a:pt x="210" y="264"/>
                    <a:pt x="169" y="253"/>
                  </a:cubicBezTo>
                  <a:cubicBezTo>
                    <a:pt x="127" y="243"/>
                    <a:pt x="98" y="234"/>
                    <a:pt x="81" y="225"/>
                  </a:cubicBezTo>
                  <a:cubicBezTo>
                    <a:pt x="60" y="214"/>
                    <a:pt x="44" y="199"/>
                    <a:pt x="33" y="183"/>
                  </a:cubicBezTo>
                  <a:cubicBezTo>
                    <a:pt x="22" y="166"/>
                    <a:pt x="17" y="147"/>
                    <a:pt x="17" y="126"/>
                  </a:cubicBezTo>
                  <a:cubicBezTo>
                    <a:pt x="17" y="103"/>
                    <a:pt x="23" y="81"/>
                    <a:pt x="36" y="61"/>
                  </a:cubicBezTo>
                  <a:cubicBezTo>
                    <a:pt x="49" y="41"/>
                    <a:pt x="68" y="26"/>
                    <a:pt x="93" y="16"/>
                  </a:cubicBezTo>
                  <a:cubicBezTo>
                    <a:pt x="118" y="5"/>
                    <a:pt x="146" y="0"/>
                    <a:pt x="177" y="0"/>
                  </a:cubicBezTo>
                  <a:cubicBezTo>
                    <a:pt x="210" y="0"/>
                    <a:pt x="240" y="5"/>
                    <a:pt x="266" y="16"/>
                  </a:cubicBezTo>
                  <a:cubicBezTo>
                    <a:pt x="291" y="27"/>
                    <a:pt x="311" y="43"/>
                    <a:pt x="325" y="64"/>
                  </a:cubicBezTo>
                  <a:cubicBezTo>
                    <a:pt x="339" y="85"/>
                    <a:pt x="346" y="109"/>
                    <a:pt x="347" y="136"/>
                  </a:cubicBezTo>
                  <a:lnTo>
                    <a:pt x="289" y="140"/>
                  </a:lnTo>
                  <a:cubicBezTo>
                    <a:pt x="286" y="112"/>
                    <a:pt x="275" y="90"/>
                    <a:pt x="258" y="76"/>
                  </a:cubicBezTo>
                  <a:cubicBezTo>
                    <a:pt x="240" y="61"/>
                    <a:pt x="214" y="54"/>
                    <a:pt x="179" y="54"/>
                  </a:cubicBezTo>
                  <a:cubicBezTo>
                    <a:pt x="143" y="54"/>
                    <a:pt x="116" y="61"/>
                    <a:pt x="100" y="74"/>
                  </a:cubicBezTo>
                  <a:cubicBezTo>
                    <a:pt x="83" y="87"/>
                    <a:pt x="75" y="103"/>
                    <a:pt x="75" y="122"/>
                  </a:cubicBezTo>
                  <a:cubicBezTo>
                    <a:pt x="75" y="139"/>
                    <a:pt x="81" y="152"/>
                    <a:pt x="93" y="163"/>
                  </a:cubicBezTo>
                  <a:cubicBezTo>
                    <a:pt x="104" y="173"/>
                    <a:pt x="134" y="184"/>
                    <a:pt x="183" y="195"/>
                  </a:cubicBezTo>
                  <a:cubicBezTo>
                    <a:pt x="231" y="206"/>
                    <a:pt x="265" y="216"/>
                    <a:pt x="283" y="224"/>
                  </a:cubicBezTo>
                  <a:cubicBezTo>
                    <a:pt x="310" y="236"/>
                    <a:pt x="329" y="252"/>
                    <a:pt x="342" y="270"/>
                  </a:cubicBezTo>
                  <a:cubicBezTo>
                    <a:pt x="355" y="289"/>
                    <a:pt x="361" y="310"/>
                    <a:pt x="361" y="335"/>
                  </a:cubicBezTo>
                  <a:cubicBezTo>
                    <a:pt x="361" y="359"/>
                    <a:pt x="354" y="382"/>
                    <a:pt x="340" y="403"/>
                  </a:cubicBezTo>
                  <a:cubicBezTo>
                    <a:pt x="326" y="425"/>
                    <a:pt x="307" y="441"/>
                    <a:pt x="281" y="453"/>
                  </a:cubicBezTo>
                  <a:cubicBezTo>
                    <a:pt x="255" y="465"/>
                    <a:pt x="226" y="471"/>
                    <a:pt x="193" y="471"/>
                  </a:cubicBezTo>
                  <a:cubicBezTo>
                    <a:pt x="152" y="471"/>
                    <a:pt x="118" y="465"/>
                    <a:pt x="90" y="453"/>
                  </a:cubicBezTo>
                  <a:cubicBezTo>
                    <a:pt x="62" y="441"/>
                    <a:pt x="41" y="423"/>
                    <a:pt x="25" y="399"/>
                  </a:cubicBezTo>
                  <a:cubicBezTo>
                    <a:pt x="9" y="375"/>
                    <a:pt x="1" y="347"/>
                    <a:pt x="0" y="317"/>
                  </a:cubicBezTo>
                  <a:close/>
                </a:path>
              </a:pathLst>
            </a:custGeom>
            <a:solidFill>
              <a:srgbClr val="000000"/>
            </a:solidFill>
            <a:ln>
              <a:noFill/>
              <a:prstDash val="solid"/>
            </a:ln>
          </p:spPr>
          <p:txBody>
            <a:bodyPr vert="horz" wrap="square" lIns="90000" tIns="45000" rIns="90000" bIns="45000" anchor="ctr" anchorCtr="1" compatLnSpc="0"/>
            <a:lstStyle/>
            <a:p>
              <a:pPr marL="0" marR="0" lvl="0" indent="0" rtl="0" hangingPunct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</a:pPr>
              <a:endPara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endParaRPr>
            </a:p>
          </p:txBody>
        </p:sp>
      </p:grpSp>
      <p:sp>
        <p:nvSpPr>
          <p:cNvPr id="18" name="Zástupný symbol pro text 1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lvl="0">
              <a:buNone/>
            </a:pPr>
            <a:endParaRPr lang="cs-CZ">
              <a:latin typeface="" pitchFamily="18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648000" y="1832040"/>
            <a:ext cx="1096560" cy="1047959"/>
          </a:xfrm>
          <a:prstGeom prst="rect">
            <a:avLst/>
          </a:prstGeom>
          <a:noFill/>
          <a:ln>
            <a:noFill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 cstate="print">
            <a:lum/>
            <a:alphaModFix/>
          </a:blip>
          <a:srcRect/>
          <a:stretch>
            <a:fillRect/>
          </a:stretch>
        </p:blipFill>
        <p:spPr>
          <a:xfrm>
            <a:off x="409680" y="3168000"/>
            <a:ext cx="1390319" cy="113868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lum/>
            <a:alphaModFix/>
          </a:blip>
          <a:srcRect/>
          <a:stretch>
            <a:fillRect/>
          </a:stretch>
        </p:blipFill>
        <p:spPr>
          <a:xfrm>
            <a:off x="7560000" y="1366920"/>
            <a:ext cx="764280" cy="1225080"/>
          </a:xfrm>
          <a:prstGeom prst="rect">
            <a:avLst/>
          </a:prstGeom>
          <a:noFill/>
          <a:ln>
            <a:noFill/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6" cstate="print">
            <a:lum/>
            <a:alphaModFix/>
          </a:blip>
          <a:srcRect/>
          <a:stretch>
            <a:fillRect/>
          </a:stretch>
        </p:blipFill>
        <p:spPr>
          <a:xfrm>
            <a:off x="6959880" y="2808000"/>
            <a:ext cx="1464119" cy="136548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7" cstate="print">
            <a:lum/>
            <a:alphaModFix/>
          </a:blip>
          <a:srcRect/>
          <a:stretch>
            <a:fillRect/>
          </a:stretch>
        </p:blipFill>
        <p:spPr>
          <a:xfrm>
            <a:off x="3384000" y="3274200"/>
            <a:ext cx="1970640" cy="1189800"/>
          </a:xfrm>
          <a:prstGeom prst="rect">
            <a:avLst/>
          </a:prstGeom>
          <a:noFill/>
          <a:ln>
            <a:noFill/>
          </a:ln>
        </p:spPr>
      </p:pic>
      <p:sp>
        <p:nvSpPr>
          <p:cNvPr id="24" name="Obdélník 9"/>
          <p:cNvSpPr/>
          <p:nvPr/>
        </p:nvSpPr>
        <p:spPr>
          <a:xfrm>
            <a:off x="2376000" y="1584360"/>
            <a:ext cx="1116000" cy="57564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4F81BD"/>
          </a:solidFill>
          <a:ln w="25560">
            <a:solidFill>
              <a:srgbClr val="3A5F8B"/>
            </a:solidFill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PENCIL</a:t>
            </a:r>
          </a:p>
        </p:txBody>
      </p:sp>
      <p:sp>
        <p:nvSpPr>
          <p:cNvPr id="25" name="Obdélník 9"/>
          <p:cNvSpPr/>
          <p:nvPr/>
        </p:nvSpPr>
        <p:spPr>
          <a:xfrm>
            <a:off x="2340000" y="2808000"/>
            <a:ext cx="684000" cy="57564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4F81BD"/>
          </a:solidFill>
          <a:ln w="25560">
            <a:solidFill>
              <a:srgbClr val="3A5F8B"/>
            </a:solidFill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PEN</a:t>
            </a:r>
          </a:p>
        </p:txBody>
      </p:sp>
      <p:sp>
        <p:nvSpPr>
          <p:cNvPr id="26" name="Obdélník 9"/>
          <p:cNvSpPr/>
          <p:nvPr/>
        </p:nvSpPr>
        <p:spPr>
          <a:xfrm>
            <a:off x="6012000" y="1368360"/>
            <a:ext cx="1404000" cy="57564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4F81BD"/>
          </a:solidFill>
          <a:ln w="25560">
            <a:solidFill>
              <a:srgbClr val="3A5F8B"/>
            </a:solidFill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EXERCISE BOOK</a:t>
            </a:r>
          </a:p>
        </p:txBody>
      </p:sp>
      <p:sp>
        <p:nvSpPr>
          <p:cNvPr id="27" name="Obdélník 9"/>
          <p:cNvSpPr/>
          <p:nvPr/>
        </p:nvSpPr>
        <p:spPr>
          <a:xfrm>
            <a:off x="5832000" y="2808000"/>
            <a:ext cx="1188000" cy="57564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4F81BD"/>
          </a:solidFill>
          <a:ln w="25560">
            <a:solidFill>
              <a:srgbClr val="3A5F8B"/>
            </a:solidFill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SCHOOL BAG</a:t>
            </a:r>
          </a:p>
        </p:txBody>
      </p:sp>
      <p:sp>
        <p:nvSpPr>
          <p:cNvPr id="28" name="Obdélník 9"/>
          <p:cNvSpPr/>
          <p:nvPr/>
        </p:nvSpPr>
        <p:spPr>
          <a:xfrm>
            <a:off x="4068000" y="2736360"/>
            <a:ext cx="1044000" cy="57564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solidFill>
            <a:srgbClr val="4F81BD"/>
          </a:solidFill>
          <a:ln w="25560">
            <a:solidFill>
              <a:srgbClr val="3A5F8B"/>
            </a:solidFill>
            <a:prstDash val="solid"/>
          </a:ln>
        </p:spPr>
        <p:txBody>
          <a:bodyPr vert="horz" wrap="squar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PENCIL CASE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521280" y="864000"/>
            <a:ext cx="1422719" cy="151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lum/>
            <a:alphaModFix/>
          </a:blip>
          <a:srcRect/>
          <a:stretch>
            <a:fillRect/>
          </a:stretch>
        </p:blipFill>
        <p:spPr>
          <a:xfrm>
            <a:off x="503999" y="2736000"/>
            <a:ext cx="2736000" cy="1370159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lum/>
            <a:alphaModFix/>
          </a:blip>
          <a:srcRect/>
          <a:stretch>
            <a:fillRect/>
          </a:stretch>
        </p:blipFill>
        <p:spPr>
          <a:xfrm>
            <a:off x="1944000" y="936000"/>
            <a:ext cx="1512000" cy="1512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lum/>
            <a:alphaModFix/>
          </a:blip>
          <a:srcRect/>
          <a:stretch>
            <a:fillRect/>
          </a:stretch>
        </p:blipFill>
        <p:spPr>
          <a:xfrm>
            <a:off x="3600000" y="936000"/>
            <a:ext cx="2448000" cy="134568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lum/>
            <a:alphaModFix/>
          </a:blip>
          <a:srcRect/>
          <a:stretch>
            <a:fillRect/>
          </a:stretch>
        </p:blipFill>
        <p:spPr>
          <a:xfrm>
            <a:off x="3600000" y="2520000"/>
            <a:ext cx="2573280" cy="143748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lum/>
            <a:alphaModFix/>
          </a:blip>
          <a:srcRect/>
          <a:stretch>
            <a:fillRect/>
          </a:stretch>
        </p:blipFill>
        <p:spPr>
          <a:xfrm>
            <a:off x="6552000" y="936000"/>
            <a:ext cx="1872000" cy="158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 cstate="print">
            <a:lum/>
            <a:alphaModFix/>
          </a:blip>
          <a:srcRect/>
          <a:stretch>
            <a:fillRect/>
          </a:stretch>
        </p:blipFill>
        <p:spPr>
          <a:xfrm>
            <a:off x="6696000" y="2520000"/>
            <a:ext cx="1872000" cy="17733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28000" y="1131590"/>
            <a:ext cx="5019480" cy="290988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err="1">
                <a:ln>
                  <a:noFill/>
                </a:ln>
                <a:solidFill>
                  <a:srgbClr val="CC0000"/>
                </a:solidFill>
                <a:latin typeface="Arial" pitchFamily="34"/>
                <a:ea typeface="Arial" pitchFamily="34"/>
                <a:cs typeface="Arial" pitchFamily="34"/>
              </a:rPr>
              <a:t>Rearange</a:t>
            </a:r>
            <a:r>
              <a:rPr lang="cs-CZ" sz="1800" b="0" i="0" u="none" strike="noStrike" kern="1200" dirty="0">
                <a:ln>
                  <a:noFill/>
                </a:ln>
                <a:solidFill>
                  <a:srgbClr val="CC0000"/>
                </a:solidFill>
                <a:latin typeface="Arial" pitchFamily="34"/>
                <a:ea typeface="Arial" pitchFamily="34"/>
                <a:cs typeface="Arial" pitchFamily="34"/>
              </a:rPr>
              <a:t> </a:t>
            </a:r>
            <a:r>
              <a:rPr lang="cs-CZ" sz="1800" b="0" i="0" u="none" strike="noStrike" kern="1200" dirty="0" err="1">
                <a:ln>
                  <a:noFill/>
                </a:ln>
                <a:solidFill>
                  <a:srgbClr val="CC0000"/>
                </a:solidFill>
                <a:latin typeface="Arial" pitchFamily="34"/>
                <a:ea typeface="Arial" pitchFamily="34"/>
                <a:cs typeface="Arial" pitchFamily="34"/>
              </a:rPr>
              <a:t>the</a:t>
            </a:r>
            <a:r>
              <a:rPr lang="cs-CZ" sz="1800" b="0" i="0" u="none" strike="noStrike" kern="1200" dirty="0">
                <a:ln>
                  <a:noFill/>
                </a:ln>
                <a:solidFill>
                  <a:srgbClr val="CC0000"/>
                </a:solidFill>
                <a:latin typeface="Arial" pitchFamily="34"/>
                <a:ea typeface="Arial" pitchFamily="34"/>
                <a:cs typeface="Arial" pitchFamily="34"/>
              </a:rPr>
              <a:t> </a:t>
            </a:r>
            <a:r>
              <a:rPr lang="cs-CZ" sz="1800" b="0" i="0" u="none" strike="noStrike" kern="1200" dirty="0" err="1">
                <a:ln>
                  <a:noFill/>
                </a:ln>
                <a:solidFill>
                  <a:srgbClr val="CC0000"/>
                </a:solidFill>
                <a:latin typeface="Arial" pitchFamily="34"/>
                <a:ea typeface="Arial" pitchFamily="34"/>
                <a:cs typeface="Arial" pitchFamily="34"/>
              </a:rPr>
              <a:t>dialogue</a:t>
            </a:r>
            <a:r>
              <a:rPr lang="cs-CZ" sz="1800" b="0" i="0" u="none" strike="noStrike" kern="1200" dirty="0">
                <a:ln>
                  <a:noFill/>
                </a:ln>
                <a:solidFill>
                  <a:srgbClr val="CC0000"/>
                </a:solidFill>
                <a:latin typeface="Arial" pitchFamily="34"/>
                <a:ea typeface="Arial" pitchFamily="34"/>
                <a:cs typeface="Arial" pitchFamily="34"/>
              </a:rPr>
              <a:t>, </a:t>
            </a:r>
            <a:r>
              <a:rPr lang="cs-CZ" sz="1800" b="0" i="0" u="none" strike="noStrike" kern="1200" dirty="0" err="1">
                <a:ln>
                  <a:noFill/>
                </a:ln>
                <a:solidFill>
                  <a:srgbClr val="CC0000"/>
                </a:solidFill>
                <a:latin typeface="Arial" pitchFamily="34"/>
                <a:ea typeface="Arial" pitchFamily="34"/>
                <a:cs typeface="Arial" pitchFamily="34"/>
              </a:rPr>
              <a:t>please</a:t>
            </a:r>
            <a:r>
              <a:rPr lang="cs-CZ" sz="1800" b="0" i="0" u="none" strike="noStrike" kern="1200" dirty="0">
                <a:ln>
                  <a:noFill/>
                </a:ln>
                <a:solidFill>
                  <a:srgbClr val="CC0000"/>
                </a:solidFill>
                <a:latin typeface="Arial" pitchFamily="34"/>
                <a:ea typeface="Arial" pitchFamily="34"/>
                <a:cs typeface="Arial" pitchFamily="34"/>
              </a:rPr>
              <a:t>: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err="1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Here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you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 are.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How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much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is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this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pencil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case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please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?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It´s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£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4.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err="1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Thank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you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Can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I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help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you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?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And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how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much are these pens,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please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?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Can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I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have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a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pencil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case and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two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pens,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please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?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They´re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90 p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each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That´s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£ 5,80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then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,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please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 dirty="0">
              <a:ln>
                <a:noFill/>
              </a:ln>
              <a:latin typeface="Arial" pitchFamily="34"/>
              <a:ea typeface="Arial" pitchFamily="34"/>
              <a:cs typeface="Arial" pitchFamily="34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85480" y="987574"/>
            <a:ext cx="5019480" cy="265356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err="1">
                <a:ln>
                  <a:noFill/>
                </a:ln>
                <a:solidFill>
                  <a:srgbClr val="CC0000"/>
                </a:solidFill>
                <a:latin typeface="Arial" pitchFamily="18"/>
                <a:ea typeface="Microsoft YaHei" pitchFamily="2"/>
                <a:cs typeface="Mangal" pitchFamily="2"/>
              </a:rPr>
              <a:t>Read</a:t>
            </a:r>
            <a:r>
              <a:rPr lang="cs-CZ" sz="1800" b="0" i="0" u="none" strike="noStrike" kern="1200" dirty="0">
                <a:ln>
                  <a:noFill/>
                </a:ln>
                <a:solidFill>
                  <a:srgbClr val="CC0000"/>
                </a:solidFill>
                <a:latin typeface="Arial" pitchFamily="18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 err="1">
                <a:ln>
                  <a:noFill/>
                </a:ln>
                <a:solidFill>
                  <a:srgbClr val="CC0000"/>
                </a:solidFill>
                <a:latin typeface="Arial" pitchFamily="18"/>
                <a:ea typeface="Microsoft YaHei" pitchFamily="2"/>
                <a:cs typeface="Mangal" pitchFamily="2"/>
              </a:rPr>
              <a:t>the</a:t>
            </a:r>
            <a:r>
              <a:rPr lang="cs-CZ" sz="1800" b="0" i="0" u="none" strike="noStrike" kern="1200" dirty="0">
                <a:ln>
                  <a:noFill/>
                </a:ln>
                <a:solidFill>
                  <a:srgbClr val="CC0000"/>
                </a:solidFill>
                <a:latin typeface="Arial" pitchFamily="18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 err="1">
                <a:ln>
                  <a:noFill/>
                </a:ln>
                <a:solidFill>
                  <a:srgbClr val="CC0000"/>
                </a:solidFill>
                <a:latin typeface="Arial" pitchFamily="18"/>
                <a:ea typeface="Microsoft YaHei" pitchFamily="2"/>
                <a:cs typeface="Mangal" pitchFamily="2"/>
              </a:rPr>
              <a:t>dialogue</a:t>
            </a:r>
            <a:r>
              <a:rPr lang="cs-CZ" sz="1800" b="0" i="0" u="none" strike="noStrike" kern="1200" dirty="0">
                <a:ln>
                  <a:noFill/>
                </a:ln>
                <a:solidFill>
                  <a:srgbClr val="CC0000"/>
                </a:solidFill>
                <a:latin typeface="Arial" pitchFamily="18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 err="1">
                <a:ln>
                  <a:noFill/>
                </a:ln>
                <a:solidFill>
                  <a:srgbClr val="CC0000"/>
                </a:solidFill>
                <a:latin typeface="Arial" pitchFamily="18"/>
                <a:ea typeface="Microsoft YaHei" pitchFamily="2"/>
                <a:cs typeface="Mangal" pitchFamily="2"/>
              </a:rPr>
              <a:t>again</a:t>
            </a:r>
            <a:r>
              <a:rPr lang="cs-CZ" sz="1800" b="0" i="0" u="none" strike="noStrike" kern="1200" dirty="0">
                <a:ln>
                  <a:noFill/>
                </a:ln>
                <a:solidFill>
                  <a:srgbClr val="CC0000"/>
                </a:solidFill>
                <a:latin typeface="Arial" pitchFamily="18"/>
                <a:ea typeface="Microsoft YaHei" pitchFamily="2"/>
                <a:cs typeface="Mangal" pitchFamily="2"/>
              </a:rPr>
              <a:t>: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Can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I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help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you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?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How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much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is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this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pencil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case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please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?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It´s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£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4.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And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how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much are these pens,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please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?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They´re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90 p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each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Can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I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have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a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pencil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case and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two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pens,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please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?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err="1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That´s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 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£ 5,80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then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,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please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err="1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Here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you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 are.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 dirty="0" err="1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Thank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 </a:t>
            </a:r>
            <a:r>
              <a:rPr lang="cs-CZ" sz="1800" b="0" i="0" u="none" strike="noStrike" kern="1200" dirty="0" err="1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you</a:t>
            </a:r>
            <a:r>
              <a:rPr lang="cs-CZ" sz="1800" b="0" i="0" u="none" strike="noStrike" kern="1200" dirty="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Zdroj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3640" y="843480"/>
            <a:ext cx="8013240" cy="458640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 algn="l">
              <a:buNone/>
            </a:pPr>
            <a:r>
              <a:rPr lang="cs-CZ" sz="2000" b="1"/>
              <a:t>Zdroje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type="body" idx="4294967295"/>
          </p:nvPr>
        </p:nvSpPr>
        <p:spPr>
          <a:xfrm>
            <a:off x="683640" y="1419480"/>
            <a:ext cx="8002800" cy="3174480"/>
          </a:xfrm>
        </p:spPr>
        <p:txBody>
          <a:bodyPr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marL="0" lvl="0" indent="0">
              <a:spcBef>
                <a:spcPts val="558"/>
              </a:spcBef>
              <a:buNone/>
            </a:pPr>
            <a:r>
              <a:rPr lang="en-US" sz="1800" dirty="0" err="1">
                <a:latin typeface="Calibri" pitchFamily="18"/>
              </a:rPr>
              <a:t>Archiv</a:t>
            </a:r>
            <a:r>
              <a:rPr lang="en-US" sz="1800" dirty="0">
                <a:latin typeface="Calibri" pitchFamily="18"/>
              </a:rPr>
              <a:t> </a:t>
            </a:r>
            <a:r>
              <a:rPr lang="en-US" sz="1800" dirty="0" err="1">
                <a:latin typeface="Calibri" pitchFamily="18"/>
              </a:rPr>
              <a:t>autora</a:t>
            </a:r>
            <a:endParaRPr lang="en-US" sz="1800" dirty="0">
              <a:latin typeface="Calibri" pitchFamily="18"/>
            </a:endParaRPr>
          </a:p>
          <a:p>
            <a:pPr marL="0" lvl="0" indent="0">
              <a:spcBef>
                <a:spcPts val="558"/>
              </a:spcBef>
              <a:buNone/>
            </a:pPr>
            <a:r>
              <a:rPr lang="cs-CZ" sz="1800" dirty="0" smtClean="0">
                <a:latin typeface="Calibri" pitchFamily="18"/>
                <a:hlinkClick r:id="rId3"/>
              </a:rPr>
              <a:t>www.</a:t>
            </a:r>
            <a:r>
              <a:rPr lang="cs-CZ" sz="1800" dirty="0" err="1" smtClean="0">
                <a:latin typeface="Calibri" pitchFamily="18"/>
                <a:hlinkClick r:id="rId3"/>
              </a:rPr>
              <a:t>p</a:t>
            </a:r>
            <a:r>
              <a:rPr lang="cs-CZ" sz="1800" dirty="0" err="1" smtClean="0">
                <a:latin typeface="Calibri" pitchFamily="18"/>
                <a:hlinkClick r:id="rId3"/>
              </a:rPr>
              <a:t>ixabay.com</a:t>
            </a:r>
            <a:endParaRPr lang="cs-CZ" sz="1800" dirty="0" smtClean="0">
              <a:latin typeface="Calibri" pitchFamily="18"/>
              <a:hlinkClick r:id="rId3"/>
            </a:endParaRPr>
          </a:p>
          <a:p>
            <a:pPr marL="0" lvl="0" indent="0">
              <a:spcBef>
                <a:spcPts val="558"/>
              </a:spcBef>
              <a:buNone/>
            </a:pPr>
            <a:r>
              <a:rPr lang="cs-CZ" sz="1800" dirty="0" smtClean="0">
                <a:latin typeface="Calibri" pitchFamily="18"/>
                <a:hlinkClick r:id="rId3"/>
              </a:rPr>
              <a:t>www.office.</a:t>
            </a:r>
            <a:r>
              <a:rPr lang="cs-CZ" sz="1800" dirty="0" err="1" smtClean="0">
                <a:latin typeface="Calibri" pitchFamily="18"/>
                <a:hlinkClick r:id="rId3"/>
              </a:rPr>
              <a:t>microsoft.com</a:t>
            </a:r>
            <a:endParaRPr lang="en-US" sz="1800" dirty="0">
              <a:latin typeface="Calibri" pitchFamily="18"/>
              <a:hlinkClick r:id="rId3"/>
            </a:endParaRPr>
          </a:p>
          <a:p>
            <a:pPr marL="0" lvl="0" indent="0">
              <a:spcBef>
                <a:spcPts val="558"/>
              </a:spcBef>
              <a:buNone/>
            </a:pPr>
            <a:r>
              <a:rPr lang="en-US" sz="1800" dirty="0">
                <a:latin typeface="Calibri" pitchFamily="18"/>
              </a:rPr>
              <a:t>Project 3 -  third edition</a:t>
            </a:r>
          </a:p>
          <a:p>
            <a:pPr marL="0" lvl="0" indent="0">
              <a:spcBef>
                <a:spcPts val="558"/>
              </a:spcBef>
              <a:buFont typeface="Arial" pitchFamily="32"/>
              <a:buChar char="•"/>
            </a:pPr>
            <a:endParaRPr lang="en-US" sz="1800" dirty="0">
              <a:latin typeface="Calibri" pitchFamily="18"/>
            </a:endParaRPr>
          </a:p>
          <a:p>
            <a:pPr marL="0" lvl="0" indent="0">
              <a:spcBef>
                <a:spcPts val="558"/>
              </a:spcBef>
              <a:buNone/>
            </a:pPr>
            <a:endParaRPr lang="en-US" dirty="0">
              <a:latin typeface="Calibri" pitchFamily="18"/>
            </a:endParaRPr>
          </a:p>
          <a:p>
            <a:pPr marL="0" lvl="0" indent="0">
              <a:spcBef>
                <a:spcPts val="558"/>
              </a:spcBef>
              <a:buNone/>
            </a:pPr>
            <a:endParaRPr lang="en-US" dirty="0">
              <a:latin typeface="Calibri" pitchFamily="18"/>
            </a:endParaRPr>
          </a:p>
          <a:p>
            <a:pPr marL="0" lvl="0" indent="0">
              <a:spcBef>
                <a:spcPts val="558"/>
              </a:spcBef>
              <a:buNone/>
            </a:pPr>
            <a:endParaRPr lang="en-US" dirty="0">
              <a:latin typeface="Calibri" pitchFamily="18"/>
            </a:endParaRPr>
          </a:p>
          <a:p>
            <a:pPr marL="0" lvl="0" indent="0">
              <a:spcBef>
                <a:spcPts val="558"/>
              </a:spcBef>
              <a:buNone/>
            </a:pPr>
            <a:endParaRPr lang="en-US" dirty="0">
              <a:latin typeface="Calibri" pitchFamily="18"/>
            </a:endParaRP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4572000" y="195480"/>
            <a:ext cx="4104000" cy="287640"/>
          </a:xfrm>
        </p:spPr>
        <p:txBody>
          <a:bodyPr/>
          <a:lstStyle>
            <a:def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defPPr>
            <a:lvl1pPr marL="432000" lvl="0" indent="-324000" algn="l" rtl="0" hangingPunct="1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2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1pPr>
            <a:lvl2pPr marL="864000" lvl="1" indent="-324000" algn="l" rtl="0" hangingPunct="1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2pPr>
            <a:lvl3pPr marL="1295999" lvl="2" indent="-288000" algn="l" rtl="0" hangingPunct="1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3pPr>
            <a:lvl4pPr marL="1728000" lvl="3" indent="-216000" algn="l" rtl="0" hangingPunct="1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18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4pPr>
            <a:lvl5pPr marL="2160000" lvl="4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5pPr>
            <a:lvl6pPr marL="2592000" lvl="5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6pPr>
            <a:lvl7pPr marL="3024000" lvl="6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7pPr>
            <a:lvl8pPr marL="3456000" lvl="7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8pPr>
            <a:lvl9pPr marL="3887999" lvl="8" indent="-216000" algn="l" rtl="0" hangingPunct="1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 spc="0">
                <a:ln>
                  <a:noFill/>
                </a:ln>
                <a:solidFill>
                  <a:srgbClr val="000000"/>
                </a:solidFill>
                <a:latin typeface="Calibri"/>
                <a:ea typeface="Microsoft YaHei" pitchFamily="2"/>
                <a:cs typeface="Mangal" pitchFamily="2"/>
              </a:defRPr>
            </a:lvl9pPr>
          </a:lstStyle>
          <a:p>
            <a:pPr lvl="0">
              <a:buNone/>
            </a:pPr>
            <a:endParaRPr lang="cs-CZ">
              <a:latin typeface="" pitchFamily="18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Výchozí 2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</TotalTime>
  <Words>251</Words>
  <Application>Microsoft Office PowerPoint</Application>
  <PresentationFormat>Předvádění na obrazovce (16:9)</PresentationFormat>
  <Paragraphs>56</Paragraphs>
  <Slides>9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Výchozí</vt:lpstr>
      <vt:lpstr>Výchozí 1</vt:lpstr>
      <vt:lpstr>Výchozí 2</vt:lpstr>
      <vt:lpstr>                 SHOPPING</vt:lpstr>
      <vt:lpstr>Snímek 2</vt:lpstr>
      <vt:lpstr>Metodický pokyn</vt:lpstr>
      <vt:lpstr>Snímek 4</vt:lpstr>
      <vt:lpstr>Snímek 5</vt:lpstr>
      <vt:lpstr>Snímek 6</vt:lpstr>
      <vt:lpstr>Snímek 7</vt:lpstr>
      <vt:lpstr>Snímek 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SHOPPING</dc:title>
  <dc:creator>Michal Culek</dc:creator>
  <cp:lastModifiedBy>Dum</cp:lastModifiedBy>
  <cp:revision>6</cp:revision>
  <dcterms:modified xsi:type="dcterms:W3CDTF">2015-06-18T19:57:58Z</dcterms:modified>
</cp:coreProperties>
</file>