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65" r:id="rId2"/>
    <p:sldId id="266" r:id="rId3"/>
    <p:sldId id="264" r:id="rId4"/>
    <p:sldId id="261" r:id="rId5"/>
    <p:sldId id="259" r:id="rId6"/>
    <p:sldId id="256" r:id="rId7"/>
    <p:sldId id="257" r:id="rId8"/>
    <p:sldId id="260" r:id="rId9"/>
    <p:sldId id="262" r:id="rId10"/>
    <p:sldId id="263" r:id="rId11"/>
    <p:sldId id="269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VY_32_INOVACE_18_</a:t>
          </a:r>
          <a:r>
            <a:rPr lang="cs-CZ" sz="2000" baseline="0" dirty="0" err="1" smtClean="0"/>
            <a:t>The</a:t>
          </a:r>
          <a:r>
            <a:rPr lang="cs-CZ" sz="2000" baseline="0" dirty="0" smtClean="0"/>
            <a:t> UK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Konstantinovy Lázně, okres Tachov,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Alena </a:t>
          </a:r>
          <a:r>
            <a:rPr lang="cs-CZ" sz="2000" dirty="0" err="1" smtClean="0"/>
            <a:t>Kaĺavská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dirty="0" err="1" smtClean="0"/>
            <a:t>The</a:t>
          </a:r>
          <a:r>
            <a:rPr lang="cs-CZ" sz="2000" dirty="0" smtClean="0"/>
            <a:t> UK 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CZ.1.07/1.4.00/21.2004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AD57426-BEDB-4DEF-BF18-8FEA4938CC2F}" type="presOf" srcId="{D8197B8C-B260-4A16-BDF4-0947B075E274}" destId="{5A5FFA88-C948-4069-8E93-59FA12366E83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FA2F1276-992D-4EEE-8C3C-C962414C0598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757045E-8AD2-452D-A1FC-94286282D8FB}" type="presOf" srcId="{4C35D32F-0EAB-4CD7-82EE-45574DC2A586}" destId="{8BEBB6EC-1DAA-4CAC-8A25-BC0FCBD5DBD5}" srcOrd="0" destOrd="0" presId="urn:microsoft.com/office/officeart/2005/8/layout/target3"/>
    <dgm:cxn modelId="{92BBABC7-F76A-4C3C-89CD-67DC683DDA70}" type="presOf" srcId="{D1B46980-6531-4606-95E6-44980827E919}" destId="{6140AFEC-043D-4C43-A2F9-D0F5331DF3A3}" srcOrd="0" destOrd="0" presId="urn:microsoft.com/office/officeart/2005/8/layout/target3"/>
    <dgm:cxn modelId="{D0136942-9FE1-43F5-A3D8-481B8B1D6652}" type="presOf" srcId="{D8197B8C-B260-4A16-BDF4-0947B075E274}" destId="{25B08C86-7E15-44DC-BE7F-FFB55DD49D12}" srcOrd="0" destOrd="0" presId="urn:microsoft.com/office/officeart/2005/8/layout/target3"/>
    <dgm:cxn modelId="{D8683AEB-901A-4C1D-BB08-09FD8DC2A38F}" type="presOf" srcId="{B651F6E3-6281-48DB-9319-2AEAFDAE7572}" destId="{619D679B-A015-4ECF-8348-D1034C574F40}" srcOrd="0" destOrd="0" presId="urn:microsoft.com/office/officeart/2005/8/layout/target3"/>
    <dgm:cxn modelId="{0CAEC7D6-B6E1-4293-9565-0A553F59E4DA}" type="presOf" srcId="{B651F6E3-6281-48DB-9319-2AEAFDAE7572}" destId="{6BB5E863-4638-4E1D-BFDE-399D028AC4ED}" srcOrd="1" destOrd="0" presId="urn:microsoft.com/office/officeart/2005/8/layout/target3"/>
    <dgm:cxn modelId="{6E55D09E-4396-4186-8D91-8FC348033E99}" type="presOf" srcId="{757F3AB3-0718-4624-B441-E567A8F0AB56}" destId="{333A1088-737F-45CB-B68E-254E46348037}" srcOrd="0" destOrd="0" presId="urn:microsoft.com/office/officeart/2005/8/layout/target3"/>
    <dgm:cxn modelId="{17C8FCE6-0412-49D6-9077-96549911A084}" type="presOf" srcId="{D1D4F407-5343-4D3F-B5B9-D407B03CAEB4}" destId="{D005CE8C-CC26-4C3E-AC11-E15060ECD759}" srcOrd="0" destOrd="0" presId="urn:microsoft.com/office/officeart/2005/8/layout/target3"/>
    <dgm:cxn modelId="{5FCEE18E-21CB-47CC-A783-53CC6B639854}" type="presOf" srcId="{D1B46980-6531-4606-95E6-44980827E919}" destId="{2BE915AB-18AA-4053-B92C-3BFC9ED204BB}" srcOrd="1" destOrd="0" presId="urn:microsoft.com/office/officeart/2005/8/layout/target3"/>
    <dgm:cxn modelId="{C9D2A4D9-D88B-4905-8E86-54E9AA125BB4}" type="presOf" srcId="{4C35D32F-0EAB-4CD7-82EE-45574DC2A586}" destId="{890E4F0B-2866-4A3F-A3C7-2A14B1797930}" srcOrd="1" destOrd="0" presId="urn:microsoft.com/office/officeart/2005/8/layout/target3"/>
    <dgm:cxn modelId="{E45D8816-86EA-4B47-A383-84238F7337A5}" type="presParOf" srcId="{333A1088-737F-45CB-B68E-254E46348037}" destId="{F5ABB229-8D3B-4694-996A-96F23CF14429}" srcOrd="0" destOrd="0" presId="urn:microsoft.com/office/officeart/2005/8/layout/target3"/>
    <dgm:cxn modelId="{D91F04AD-3E5B-467D-98BD-AC06C746842E}" type="presParOf" srcId="{333A1088-737F-45CB-B68E-254E46348037}" destId="{F41139FD-01EE-4571-8B17-4FB00FC51163}" srcOrd="1" destOrd="0" presId="urn:microsoft.com/office/officeart/2005/8/layout/target3"/>
    <dgm:cxn modelId="{F7608154-8CB5-4540-B969-268969DBAD8E}" type="presParOf" srcId="{333A1088-737F-45CB-B68E-254E46348037}" destId="{D005CE8C-CC26-4C3E-AC11-E15060ECD759}" srcOrd="2" destOrd="0" presId="urn:microsoft.com/office/officeart/2005/8/layout/target3"/>
    <dgm:cxn modelId="{C380B39B-41DD-4C6F-9FCA-B582B50D2A63}" type="presParOf" srcId="{333A1088-737F-45CB-B68E-254E46348037}" destId="{2C702D82-9B77-49B7-9568-BB8EB47C3372}" srcOrd="3" destOrd="0" presId="urn:microsoft.com/office/officeart/2005/8/layout/target3"/>
    <dgm:cxn modelId="{1DC5862D-D20F-4B98-A147-45D3F571FC92}" type="presParOf" srcId="{333A1088-737F-45CB-B68E-254E46348037}" destId="{A52A0455-90FF-4808-ABD0-F02540D31D5A}" srcOrd="4" destOrd="0" presId="urn:microsoft.com/office/officeart/2005/8/layout/target3"/>
    <dgm:cxn modelId="{0E6E1838-93DC-4B3C-B4D0-566DD0192F42}" type="presParOf" srcId="{333A1088-737F-45CB-B68E-254E46348037}" destId="{6140AFEC-043D-4C43-A2F9-D0F5331DF3A3}" srcOrd="5" destOrd="0" presId="urn:microsoft.com/office/officeart/2005/8/layout/target3"/>
    <dgm:cxn modelId="{20B212FA-4785-4D22-8822-66AA39448E01}" type="presParOf" srcId="{333A1088-737F-45CB-B68E-254E46348037}" destId="{9358AC05-5D7D-4327-9F80-1AD486AEA664}" srcOrd="6" destOrd="0" presId="urn:microsoft.com/office/officeart/2005/8/layout/target3"/>
    <dgm:cxn modelId="{8DD82F9B-0135-414F-A166-C7C0D9921589}" type="presParOf" srcId="{333A1088-737F-45CB-B68E-254E46348037}" destId="{313FC574-E1CD-4FB4-B054-0B805CE0447D}" srcOrd="7" destOrd="0" presId="urn:microsoft.com/office/officeart/2005/8/layout/target3"/>
    <dgm:cxn modelId="{0B45D6E3-E6AC-47BB-BCEE-D327A9FF366B}" type="presParOf" srcId="{333A1088-737F-45CB-B68E-254E46348037}" destId="{619D679B-A015-4ECF-8348-D1034C574F40}" srcOrd="8" destOrd="0" presId="urn:microsoft.com/office/officeart/2005/8/layout/target3"/>
    <dgm:cxn modelId="{D388A47C-D54C-4427-9DE5-40489F1E0598}" type="presParOf" srcId="{333A1088-737F-45CB-B68E-254E46348037}" destId="{322283A8-4A27-4CDA-BAE3-F381106A9174}" srcOrd="9" destOrd="0" presId="urn:microsoft.com/office/officeart/2005/8/layout/target3"/>
    <dgm:cxn modelId="{AEE07875-9E1F-42B5-B5C6-C83AD47DEDCB}" type="presParOf" srcId="{333A1088-737F-45CB-B68E-254E46348037}" destId="{FFC9F71D-1B4F-4AD9-A4A6-86ADEFC8AF5C}" srcOrd="10" destOrd="0" presId="urn:microsoft.com/office/officeart/2005/8/layout/target3"/>
    <dgm:cxn modelId="{493149B8-2CC6-420F-A1ED-DFD77C3B2AE6}" type="presParOf" srcId="{333A1088-737F-45CB-B68E-254E46348037}" destId="{25B08C86-7E15-44DC-BE7F-FFB55DD49D12}" srcOrd="11" destOrd="0" presId="urn:microsoft.com/office/officeart/2005/8/layout/target3"/>
    <dgm:cxn modelId="{55EB9942-D42D-4D08-8C15-CC309EB1EF9E}" type="presParOf" srcId="{333A1088-737F-45CB-B68E-254E46348037}" destId="{76644BE8-9D7C-4C09-B250-3D10AF48CBB7}" srcOrd="12" destOrd="0" presId="urn:microsoft.com/office/officeart/2005/8/layout/target3"/>
    <dgm:cxn modelId="{AFA3D02E-7465-46A2-9FC6-38AB68B69195}" type="presParOf" srcId="{333A1088-737F-45CB-B68E-254E46348037}" destId="{EE85B701-7295-41C0-BA7A-34D3756A2AE6}" srcOrd="13" destOrd="0" presId="urn:microsoft.com/office/officeart/2005/8/layout/target3"/>
    <dgm:cxn modelId="{2D8E6201-FA35-4B8C-A510-8AEDCD1F2D37}" type="presParOf" srcId="{333A1088-737F-45CB-B68E-254E46348037}" destId="{8BEBB6EC-1DAA-4CAC-8A25-BC0FCBD5DBD5}" srcOrd="14" destOrd="0" presId="urn:microsoft.com/office/officeart/2005/8/layout/target3"/>
    <dgm:cxn modelId="{0D21B553-DA68-4925-8514-CAEB1A9405D7}" type="presParOf" srcId="{333A1088-737F-45CB-B68E-254E46348037}" destId="{AED2198E-93D5-4001-81B4-73124B309672}" srcOrd="15" destOrd="0" presId="urn:microsoft.com/office/officeart/2005/8/layout/target3"/>
    <dgm:cxn modelId="{B734FFBF-7689-4CB4-AED4-9F6289C6D605}" type="presParOf" srcId="{333A1088-737F-45CB-B68E-254E46348037}" destId="{2BE915AB-18AA-4053-B92C-3BFC9ED204BB}" srcOrd="16" destOrd="0" presId="urn:microsoft.com/office/officeart/2005/8/layout/target3"/>
    <dgm:cxn modelId="{8D5FAD1B-25E4-4540-A3A0-0ED330B10A04}" type="presParOf" srcId="{333A1088-737F-45CB-B68E-254E46348037}" destId="{6BB5E863-4638-4E1D-BFDE-399D028AC4ED}" srcOrd="17" destOrd="0" presId="urn:microsoft.com/office/officeart/2005/8/layout/target3"/>
    <dgm:cxn modelId="{22AF6EE9-0698-47BF-9D5C-F24F9EAF0804}" type="presParOf" srcId="{333A1088-737F-45CB-B68E-254E46348037}" destId="{5A5FFA88-C948-4069-8E93-59FA12366E83}" srcOrd="18" destOrd="0" presId="urn:microsoft.com/office/officeart/2005/8/layout/target3"/>
    <dgm:cxn modelId="{93F32ADF-404B-4624-A008-0D902356180B}" type="presParOf" srcId="{333A1088-737F-45CB-B68E-254E46348037}" destId="{890E4F0B-2866-4A3F-A3C7-2A14B1797930}" srcOrd="19" destOrd="0" presId="urn:microsoft.com/office/officeart/2005/8/layout/target3"/>
  </dgm:cxnLst>
  <dgm:bg/>
  <dgm:whole/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077436D-2B8E-4A87-872D-5658EDADEDAF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38D9C30-B386-41FB-89C0-BA1A2FA82C1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Opis textu do sešitu, nakreslit</a:t>
            </a:r>
            <a:r>
              <a:rPr lang="cs-CZ" baseline="0" dirty="0" smtClean="0"/>
              <a:t> vlajku, vyhledat v atlasu.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38D9C30-B386-41FB-89C0-BA1A2FA82C1D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Opsat součásti UK.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38D9C30-B386-41FB-89C0-BA1A2FA82C1D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Zapsat měnu,</a:t>
            </a:r>
            <a:r>
              <a:rPr lang="cs-CZ" baseline="0" dirty="0" smtClean="0"/>
              <a:t> informace o monarchii.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38D9C30-B386-41FB-89C0-BA1A2FA82C1D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Povídání o Londýně,</a:t>
            </a:r>
            <a:r>
              <a:rPr lang="cs-CZ" baseline="0" dirty="0" smtClean="0"/>
              <a:t> opis textu.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38D9C30-B386-41FB-89C0-BA1A2FA82C1D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Nakreslit vlajku Anglie.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38D9C30-B386-41FB-89C0-BA1A2FA82C1D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Opis textu, nakreslit vlajku Skotska, povídání o Skotsku.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38D9C30-B386-41FB-89C0-BA1A2FA82C1D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Opis textu, nakreslit vlajku Walesu, povídání o Walesu.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38D9C30-B386-41FB-89C0-BA1A2FA82C1D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Opis textu, nakreslit vlajku Severního</a:t>
            </a:r>
            <a:r>
              <a:rPr lang="cs-CZ" baseline="0" dirty="0" smtClean="0"/>
              <a:t> Irska</a:t>
            </a:r>
            <a:r>
              <a:rPr lang="cs-CZ" dirty="0" smtClean="0"/>
              <a:t>, povídání o něm.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38D9C30-B386-41FB-89C0-BA1A2FA82C1D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Doplnit součásti UK</a:t>
            </a:r>
            <a:r>
              <a:rPr lang="cs-CZ" baseline="0" dirty="0" smtClean="0"/>
              <a:t> </a:t>
            </a:r>
            <a:r>
              <a:rPr lang="cs-CZ" baseline="0" smtClean="0"/>
              <a:t>+ hlavní města.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38D9C30-B386-41FB-89C0-BA1A2FA82C1D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eg"/><Relationship Id="rId3" Type="http://schemas.openxmlformats.org/officeDocument/2006/relationships/image" Target="../media/image10.jpeg"/><Relationship Id="rId7" Type="http://schemas.openxmlformats.org/officeDocument/2006/relationships/image" Target="../media/image14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jpeg"/><Relationship Id="rId3" Type="http://schemas.openxmlformats.org/officeDocument/2006/relationships/image" Target="../media/image16.jpeg"/><Relationship Id="rId7" Type="http://schemas.openxmlformats.org/officeDocument/2006/relationships/image" Target="../media/image20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9.jpeg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wmf"/><Relationship Id="rId3" Type="http://schemas.openxmlformats.org/officeDocument/2006/relationships/image" Target="../media/image22.jpeg"/><Relationship Id="rId7" Type="http://schemas.openxmlformats.org/officeDocument/2006/relationships/image" Target="../media/image26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5.jpeg"/><Relationship Id="rId5" Type="http://schemas.openxmlformats.org/officeDocument/2006/relationships/image" Target="../media/image24.wmf"/><Relationship Id="rId4" Type="http://schemas.openxmlformats.org/officeDocument/2006/relationships/image" Target="../media/image23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7" Type="http://schemas.openxmlformats.org/officeDocument/2006/relationships/image" Target="../media/image32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1.wmf"/><Relationship Id="rId5" Type="http://schemas.openxmlformats.org/officeDocument/2006/relationships/image" Target="../media/image30.wmf"/><Relationship Id="rId4" Type="http://schemas.openxmlformats.org/officeDocument/2006/relationships/image" Target="../media/image29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wmf"/><Relationship Id="rId3" Type="http://schemas.openxmlformats.org/officeDocument/2006/relationships/image" Target="../media/image33.jpeg"/><Relationship Id="rId7" Type="http://schemas.openxmlformats.org/officeDocument/2006/relationships/image" Target="../media/image3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6.jpeg"/><Relationship Id="rId5" Type="http://schemas.openxmlformats.org/officeDocument/2006/relationships/image" Target="../media/image35.jpeg"/><Relationship Id="rId4" Type="http://schemas.openxmlformats.org/officeDocument/2006/relationships/image" Target="../media/image34.jpeg"/><Relationship Id="rId9" Type="http://schemas.openxmlformats.org/officeDocument/2006/relationships/image" Target="../media/image38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4294140332"/>
              </p:ext>
            </p:extLst>
          </p:nvPr>
        </p:nvGraphicFramePr>
        <p:xfrm>
          <a:off x="539552" y="908720"/>
          <a:ext cx="8175852" cy="35204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472006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Pro 4. </a:t>
            </a:r>
            <a:r>
              <a:rPr lang="cs-CZ" smtClean="0"/>
              <a:t>ročník</a:t>
            </a:r>
            <a:r>
              <a:rPr lang="cs-CZ" smtClean="0"/>
              <a:t> </a:t>
            </a:r>
            <a:r>
              <a:rPr lang="cs-CZ" dirty="0" smtClean="0"/>
              <a:t>ZŠ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Prezentace na interaktivní tabuli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Pomůcky: atlas světa, státní vlajky, pastelky, sešit, psací potřeby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Inovace: prezentace na téma Velká Británie a Severní Irsko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Metodické pokyny: základní znalosti o Velké Británii – popis obrázků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pl-PL" smtClean="0"/>
              <a:t>Jazyk a jazyková komunikace - Anglický jazyk</a:t>
            </a:r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u="sng" dirty="0" err="1" smtClean="0"/>
              <a:t>The</a:t>
            </a:r>
            <a:r>
              <a:rPr lang="cs-CZ" u="sng" dirty="0" smtClean="0"/>
              <a:t> </a:t>
            </a:r>
            <a:r>
              <a:rPr lang="cs-CZ" u="sng" dirty="0" err="1" smtClean="0"/>
              <a:t>United</a:t>
            </a:r>
            <a:r>
              <a:rPr lang="cs-CZ" u="sng" dirty="0" smtClean="0"/>
              <a:t> </a:t>
            </a:r>
            <a:r>
              <a:rPr lang="cs-CZ" u="sng" dirty="0" err="1" smtClean="0"/>
              <a:t>Kingdom</a:t>
            </a:r>
            <a:r>
              <a:rPr lang="cs-CZ" u="sng" dirty="0" smtClean="0"/>
              <a:t> </a:t>
            </a:r>
            <a:r>
              <a:rPr lang="cs-CZ" u="sng" dirty="0" err="1" smtClean="0"/>
              <a:t>of</a:t>
            </a:r>
            <a:r>
              <a:rPr lang="cs-CZ" u="sng" dirty="0" smtClean="0"/>
              <a:t> Great </a:t>
            </a:r>
            <a:r>
              <a:rPr lang="cs-CZ" u="sng" dirty="0" err="1" smtClean="0"/>
              <a:t>Britain</a:t>
            </a:r>
            <a:r>
              <a:rPr lang="cs-CZ" u="sng" dirty="0" smtClean="0"/>
              <a:t> </a:t>
            </a:r>
            <a:r>
              <a:rPr lang="cs-CZ" u="sng" dirty="0" err="1" smtClean="0"/>
              <a:t>and</a:t>
            </a:r>
            <a:r>
              <a:rPr lang="cs-CZ" u="sng" dirty="0" smtClean="0"/>
              <a:t> </a:t>
            </a:r>
            <a:r>
              <a:rPr lang="cs-CZ" u="sng" dirty="0" err="1" smtClean="0"/>
              <a:t>Northern</a:t>
            </a:r>
            <a:r>
              <a:rPr lang="cs-CZ" u="sng" dirty="0" smtClean="0"/>
              <a:t> </a:t>
            </a:r>
            <a:r>
              <a:rPr lang="cs-CZ" u="sng" dirty="0" err="1" smtClean="0"/>
              <a:t>Ireland</a:t>
            </a:r>
            <a:endParaRPr lang="cs-CZ" u="sng" dirty="0"/>
          </a:p>
        </p:txBody>
      </p:sp>
      <p:pic>
        <p:nvPicPr>
          <p:cNvPr id="3075" name="Picture 3" descr="C:\Documents and Settings\Administrator\Local Settings\Temporary Internet Files\Content.IE5\ZTNVNTSM\MP900439516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214546" y="1500174"/>
            <a:ext cx="6429420" cy="5126323"/>
          </a:xfrm>
          <a:prstGeom prst="rect">
            <a:avLst/>
          </a:prstGeom>
          <a:noFill/>
        </p:spPr>
      </p:pic>
      <p:sp>
        <p:nvSpPr>
          <p:cNvPr id="6" name="Oblouk 5"/>
          <p:cNvSpPr/>
          <p:nvPr/>
        </p:nvSpPr>
        <p:spPr>
          <a:xfrm>
            <a:off x="5072066" y="2714620"/>
            <a:ext cx="357190" cy="357190"/>
          </a:xfrm>
          <a:prstGeom prst="arc">
            <a:avLst>
              <a:gd name="adj1" fmla="val 16200000"/>
              <a:gd name="adj2" fmla="val 15357822"/>
            </a:avLst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Picture 6" descr="C:\Documents and Settings\Administrator\Local Settings\Temporary Internet Files\Content.IE5\ZTNVNTSM\MP900362858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42844" y="3571876"/>
            <a:ext cx="2928958" cy="1822704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0" y="1643050"/>
            <a:ext cx="250029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Capital</a:t>
            </a:r>
            <a:r>
              <a:rPr lang="cs-CZ" sz="3200" dirty="0" smtClean="0"/>
              <a:t> city: </a:t>
            </a:r>
            <a:r>
              <a:rPr lang="cs-CZ" sz="3200" b="1" dirty="0" smtClean="0"/>
              <a:t>London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0" y="2786058"/>
            <a:ext cx="30003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60 milion </a:t>
            </a:r>
            <a:r>
              <a:rPr lang="cs-CZ" sz="3200" dirty="0" err="1" smtClean="0"/>
              <a:t>people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0" y="5429264"/>
            <a:ext cx="37147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the</a:t>
            </a:r>
            <a:r>
              <a:rPr lang="cs-CZ" sz="3200" dirty="0" smtClean="0"/>
              <a:t> flag </a:t>
            </a:r>
            <a:r>
              <a:rPr lang="cs-CZ" sz="3200" dirty="0" err="1" smtClean="0"/>
              <a:t>is</a:t>
            </a:r>
            <a:r>
              <a:rPr lang="cs-CZ" sz="3200" dirty="0" smtClean="0"/>
              <a:t> Union Jack</a:t>
            </a:r>
            <a:endParaRPr lang="cs-CZ" sz="3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err="1" smtClean="0"/>
              <a:t>The</a:t>
            </a:r>
            <a:r>
              <a:rPr lang="cs-CZ" u="sng" dirty="0" smtClean="0"/>
              <a:t> </a:t>
            </a:r>
            <a:r>
              <a:rPr lang="cs-CZ" u="sng" dirty="0" err="1" smtClean="0"/>
              <a:t>United</a:t>
            </a:r>
            <a:r>
              <a:rPr lang="cs-CZ" u="sng" dirty="0" smtClean="0"/>
              <a:t> </a:t>
            </a:r>
            <a:r>
              <a:rPr lang="cs-CZ" u="sng" dirty="0" err="1" smtClean="0"/>
              <a:t>Kingdom</a:t>
            </a:r>
            <a:r>
              <a:rPr lang="cs-CZ" u="sng" dirty="0" smtClean="0"/>
              <a:t> (UK)</a:t>
            </a:r>
            <a:endParaRPr lang="cs-CZ" u="sng" dirty="0"/>
          </a:p>
        </p:txBody>
      </p:sp>
      <p:pic>
        <p:nvPicPr>
          <p:cNvPr id="6146" name="Picture 2" descr="C:\Documents and Settings\Administrator\Local Settings\Temporary Internet Files\Content.IE5\IAJ1XMTL\MC900326964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881409" y="1285860"/>
            <a:ext cx="3550242" cy="4857784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6215074" y="1928802"/>
            <a:ext cx="178595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Scotland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214546" y="5643578"/>
            <a:ext cx="178595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Wales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929454" y="4286256"/>
            <a:ext cx="178595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England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0" y="2857496"/>
            <a:ext cx="307180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Northern</a:t>
            </a:r>
            <a:r>
              <a:rPr lang="cs-CZ" sz="3200" dirty="0" smtClean="0"/>
              <a:t> </a:t>
            </a:r>
            <a:r>
              <a:rPr lang="cs-CZ" sz="3200" dirty="0" err="1" smtClean="0"/>
              <a:t>Ireland</a:t>
            </a:r>
            <a:endParaRPr lang="cs-CZ" sz="3200" dirty="0"/>
          </a:p>
        </p:txBody>
      </p:sp>
      <p:cxnSp>
        <p:nvCxnSpPr>
          <p:cNvPr id="9" name="Přímá spojovací šipka 8"/>
          <p:cNvCxnSpPr>
            <a:stCxn id="6" idx="1"/>
          </p:cNvCxnSpPr>
          <p:nvPr/>
        </p:nvCxnSpPr>
        <p:spPr>
          <a:xfrm rot="10800000" flipV="1">
            <a:off x="5857884" y="4578644"/>
            <a:ext cx="1071570" cy="279116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>
            <a:stCxn id="7" idx="3"/>
          </p:cNvCxnSpPr>
          <p:nvPr/>
        </p:nvCxnSpPr>
        <p:spPr>
          <a:xfrm>
            <a:off x="3071802" y="3149884"/>
            <a:ext cx="928694" cy="421992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/>
          <p:nvPr/>
        </p:nvCxnSpPr>
        <p:spPr>
          <a:xfrm flipV="1">
            <a:off x="3428992" y="4786322"/>
            <a:ext cx="1428760" cy="1214446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šipka 21"/>
          <p:cNvCxnSpPr/>
          <p:nvPr/>
        </p:nvCxnSpPr>
        <p:spPr>
          <a:xfrm rot="10800000" flipV="1">
            <a:off x="5072066" y="2285992"/>
            <a:ext cx="1143008" cy="857256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u="sng" dirty="0" err="1" smtClean="0"/>
              <a:t>Currency</a:t>
            </a:r>
            <a:r>
              <a:rPr lang="cs-CZ" u="sng" dirty="0" smtClean="0"/>
              <a:t> – </a:t>
            </a:r>
            <a:r>
              <a:rPr lang="cs-CZ" u="sng" dirty="0" err="1" smtClean="0"/>
              <a:t>pound</a:t>
            </a:r>
            <a:r>
              <a:rPr lang="cs-CZ" u="sng" dirty="0" smtClean="0"/>
              <a:t>, penny.</a:t>
            </a:r>
            <a:endParaRPr lang="cs-CZ" u="sng" dirty="0"/>
          </a:p>
        </p:txBody>
      </p:sp>
      <p:pic>
        <p:nvPicPr>
          <p:cNvPr id="4098" name="Picture 2" descr="C:\Documents and Settings\Administrator\Local Settings\Temporary Internet Files\Content.IE5\WI60G1FI\MP90040090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43702" y="428604"/>
            <a:ext cx="2085688" cy="3121152"/>
          </a:xfrm>
          <a:prstGeom prst="rect">
            <a:avLst/>
          </a:prstGeom>
          <a:noFill/>
        </p:spPr>
      </p:pic>
      <p:pic>
        <p:nvPicPr>
          <p:cNvPr id="4099" name="Picture 3" descr="C:\Documents and Settings\Administrator\Local Settings\Temporary Internet Files\Content.IE5\IAJ1XMTL\MP900434137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8596" y="1357298"/>
            <a:ext cx="3501169" cy="2357454"/>
          </a:xfrm>
          <a:prstGeom prst="rect">
            <a:avLst/>
          </a:prstGeom>
          <a:noFill/>
        </p:spPr>
      </p:pic>
      <p:pic>
        <p:nvPicPr>
          <p:cNvPr id="2050" name="Picture 2" descr="C:\Documents and Settings\Administrator\Local Settings\Temporary Internet Files\Content.IE5\IAJ1XMTL\MP900400904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14282" y="3786190"/>
            <a:ext cx="3901440" cy="2599944"/>
          </a:xfrm>
          <a:prstGeom prst="rect">
            <a:avLst/>
          </a:prstGeom>
          <a:noFill/>
        </p:spPr>
      </p:pic>
      <p:pic>
        <p:nvPicPr>
          <p:cNvPr id="2051" name="Picture 3" descr="C:\Documents and Settings\Administrator\Local Settings\Temporary Internet Files\Content.IE5\TK4FQMDO\MP900403279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714876" y="4000504"/>
            <a:ext cx="3901440" cy="2599944"/>
          </a:xfrm>
          <a:prstGeom prst="rect">
            <a:avLst/>
          </a:prstGeom>
          <a:noFill/>
        </p:spPr>
      </p:pic>
      <p:pic>
        <p:nvPicPr>
          <p:cNvPr id="2052" name="Picture 4" descr="C:\Documents and Settings\Administrator\Local Settings\Temporary Internet Files\Content.IE5\3PVKIJVL\MP900434040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357686" y="1285860"/>
            <a:ext cx="1717353" cy="2572813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6000760" y="3357562"/>
            <a:ext cx="31432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  </a:t>
            </a:r>
            <a:r>
              <a:rPr lang="cs-CZ" sz="3200" dirty="0" err="1" smtClean="0"/>
              <a:t>queen</a:t>
            </a:r>
            <a:r>
              <a:rPr lang="cs-CZ" sz="3200" dirty="0" smtClean="0"/>
              <a:t> </a:t>
            </a:r>
            <a:r>
              <a:rPr lang="cs-CZ" sz="3200" dirty="0" err="1" smtClean="0"/>
              <a:t>Elisabeth</a:t>
            </a:r>
            <a:endParaRPr lang="cs-CZ" sz="3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2984"/>
          </a:xfrm>
        </p:spPr>
        <p:txBody>
          <a:bodyPr/>
          <a:lstStyle/>
          <a:p>
            <a:r>
              <a:rPr lang="cs-CZ" u="sng" dirty="0" err="1" smtClean="0"/>
              <a:t>England</a:t>
            </a:r>
            <a:r>
              <a:rPr lang="cs-CZ" u="sng" dirty="0" smtClean="0"/>
              <a:t>: </a:t>
            </a:r>
            <a:r>
              <a:rPr lang="cs-CZ" u="sng" dirty="0" err="1" smtClean="0"/>
              <a:t>the</a:t>
            </a:r>
            <a:r>
              <a:rPr lang="cs-CZ" u="sng" dirty="0" smtClean="0"/>
              <a:t> </a:t>
            </a:r>
            <a:r>
              <a:rPr lang="cs-CZ" u="sng" dirty="0" err="1" smtClean="0"/>
              <a:t>capital</a:t>
            </a:r>
            <a:r>
              <a:rPr lang="cs-CZ" u="sng" dirty="0" smtClean="0"/>
              <a:t> city - London  </a:t>
            </a:r>
            <a:endParaRPr lang="cs-CZ" u="sng" dirty="0"/>
          </a:p>
        </p:txBody>
      </p:sp>
      <p:pic>
        <p:nvPicPr>
          <p:cNvPr id="1026" name="Picture 2" descr="C:\Documents and Settings\Administrator\Local Settings\Temporary Internet Files\Content.IE5\IQV8GVD3\MP900255645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42844" y="3414666"/>
            <a:ext cx="2295556" cy="3443334"/>
          </a:xfrm>
          <a:prstGeom prst="rect">
            <a:avLst/>
          </a:prstGeom>
          <a:noFill/>
        </p:spPr>
      </p:pic>
      <p:pic>
        <p:nvPicPr>
          <p:cNvPr id="1027" name="Picture 3" descr="C:\Documents and Settings\Administrator\Local Settings\Temporary Internet Files\Content.IE5\WI60G1FI\MP900402736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929322" y="1142984"/>
            <a:ext cx="2972746" cy="2378197"/>
          </a:xfrm>
          <a:prstGeom prst="rect">
            <a:avLst/>
          </a:prstGeom>
          <a:noFill/>
        </p:spPr>
      </p:pic>
      <p:pic>
        <p:nvPicPr>
          <p:cNvPr id="1029" name="Picture 5" descr="C:\Documents and Settings\Administrator\Local Settings\Temporary Internet Files\Content.IE5\3PVKIJVL\MP900400399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072067" y="4143380"/>
            <a:ext cx="3714410" cy="2475306"/>
          </a:xfrm>
          <a:prstGeom prst="rect">
            <a:avLst/>
          </a:prstGeom>
          <a:noFill/>
        </p:spPr>
      </p:pic>
      <p:pic>
        <p:nvPicPr>
          <p:cNvPr id="1030" name="Picture 6" descr="C:\Documents and Settings\Administrator\Local Settings\Temporary Internet Files\Content.IE5\Z71DI2OS\MP900400537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643174" y="3451358"/>
            <a:ext cx="2232282" cy="3406642"/>
          </a:xfrm>
          <a:prstGeom prst="rect">
            <a:avLst/>
          </a:prstGeom>
          <a:noFill/>
        </p:spPr>
      </p:pic>
      <p:pic>
        <p:nvPicPr>
          <p:cNvPr id="1031" name="Picture 7" descr="C:\Documents and Settings\Administrator\Local Settings\Temporary Internet Files\Content.IE5\IQV8GVD3\MP900422816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428992" y="1071546"/>
            <a:ext cx="2429486" cy="2193125"/>
          </a:xfrm>
          <a:prstGeom prst="rect">
            <a:avLst/>
          </a:prstGeom>
          <a:noFill/>
        </p:spPr>
      </p:pic>
      <p:pic>
        <p:nvPicPr>
          <p:cNvPr id="1028" name="Picture 4" descr="C:\Documents and Settings\Administrator\Local Settings\Temporary Internet Files\Content.IE5\IQV8GVD3\MP900402669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0" y="1071546"/>
            <a:ext cx="3323165" cy="2214578"/>
          </a:xfrm>
          <a:prstGeom prst="rect">
            <a:avLst/>
          </a:prstGeom>
          <a:noFill/>
        </p:spPr>
      </p:pic>
      <p:sp>
        <p:nvSpPr>
          <p:cNvPr id="13" name="TextovéPole 12"/>
          <p:cNvSpPr txBox="1"/>
          <p:nvPr/>
        </p:nvSpPr>
        <p:spPr>
          <a:xfrm>
            <a:off x="500034" y="6286520"/>
            <a:ext cx="192882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Themes</a:t>
            </a:r>
            <a:endParaRPr lang="cs-CZ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C:\Documents and Settings\Administrator\Local Settings\Temporary Internet Files\Content.IE5\3PVKIJVL\MP90043097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7158" y="3429000"/>
            <a:ext cx="2240236" cy="3429000"/>
          </a:xfrm>
          <a:prstGeom prst="rect">
            <a:avLst/>
          </a:prstGeom>
          <a:noFill/>
        </p:spPr>
      </p:pic>
      <p:pic>
        <p:nvPicPr>
          <p:cNvPr id="2052" name="Picture 4" descr="C:\Documents and Settings\Administrator\Local Settings\Temporary Internet Files\Content.IE5\IQV8GVD3\MP900400372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643570" y="1071546"/>
            <a:ext cx="3214678" cy="2142282"/>
          </a:xfrm>
          <a:prstGeom prst="rect">
            <a:avLst/>
          </a:prstGeom>
          <a:noFill/>
        </p:spPr>
      </p:pic>
      <p:pic>
        <p:nvPicPr>
          <p:cNvPr id="2053" name="Picture 5" descr="C:\Documents and Settings\Administrator\Local Settings\Temporary Internet Files\Content.IE5\TK4FQMDO\MP900400400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500694" y="4143380"/>
            <a:ext cx="3357554" cy="2237495"/>
          </a:xfrm>
          <a:prstGeom prst="rect">
            <a:avLst/>
          </a:prstGeom>
          <a:noFill/>
        </p:spPr>
      </p:pic>
      <p:pic>
        <p:nvPicPr>
          <p:cNvPr id="2055" name="Picture 7" descr="C:\Documents and Settings\Administrator\Local Settings\Temporary Internet Files\Content.IE5\IQV8GVD3\MP900422842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786050" y="3643314"/>
            <a:ext cx="1991318" cy="2998691"/>
          </a:xfrm>
          <a:prstGeom prst="rect">
            <a:avLst/>
          </a:prstGeom>
          <a:noFill/>
        </p:spPr>
      </p:pic>
      <p:pic>
        <p:nvPicPr>
          <p:cNvPr id="9" name="Picture 2" descr="C:\Documents and Settings\Administrator\Local Settings\Temporary Internet Files\Content.IE5\3PVKIJVL\MP900362665[1]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428596" y="357166"/>
            <a:ext cx="2545170" cy="1522860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285720" y="2000240"/>
            <a:ext cx="278605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England</a:t>
            </a:r>
            <a:r>
              <a:rPr lang="cs-CZ" sz="3200" dirty="0" smtClean="0"/>
              <a:t>´s  flag </a:t>
            </a:r>
            <a:endParaRPr lang="cs-CZ" sz="3200" dirty="0"/>
          </a:p>
        </p:txBody>
      </p:sp>
      <p:pic>
        <p:nvPicPr>
          <p:cNvPr id="3074" name="Picture 2" descr="C:\Documents and Settings\Administrator\Local Settings\Temporary Internet Files\Content.IE5\LFN51MY0\MP900400535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214678" y="0"/>
            <a:ext cx="2300581" cy="350043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u="sng" dirty="0" err="1" smtClean="0"/>
              <a:t>Scotland</a:t>
            </a:r>
            <a:r>
              <a:rPr lang="cs-CZ" u="sng" dirty="0" smtClean="0"/>
              <a:t>: </a:t>
            </a:r>
            <a:r>
              <a:rPr lang="cs-CZ" u="sng" dirty="0" err="1" smtClean="0"/>
              <a:t>the</a:t>
            </a:r>
            <a:r>
              <a:rPr lang="cs-CZ" u="sng" dirty="0" smtClean="0"/>
              <a:t> </a:t>
            </a:r>
            <a:r>
              <a:rPr lang="cs-CZ" u="sng" dirty="0" err="1" smtClean="0"/>
              <a:t>capital</a:t>
            </a:r>
            <a:r>
              <a:rPr lang="cs-CZ" u="sng" dirty="0" smtClean="0"/>
              <a:t> city - Edinburgh</a:t>
            </a:r>
            <a:endParaRPr lang="cs-CZ" u="sng" dirty="0"/>
          </a:p>
        </p:txBody>
      </p:sp>
      <p:pic>
        <p:nvPicPr>
          <p:cNvPr id="5122" name="Picture 2" descr="C:\Documents and Settings\Administrator\Local Settings\Temporary Internet Files\Content.IE5\3PVKIJVL\MP900362819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85720" y="1357298"/>
            <a:ext cx="2943252" cy="1957263"/>
          </a:xfrm>
          <a:prstGeom prst="rect">
            <a:avLst/>
          </a:prstGeom>
          <a:noFill/>
        </p:spPr>
      </p:pic>
      <p:pic>
        <p:nvPicPr>
          <p:cNvPr id="5123" name="Picture 3" descr="C:\Documents and Settings\Administrator\Local Settings\Temporary Internet Files\Content.IE5\ZTNVNTSM\MP900403605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643306" y="1285860"/>
            <a:ext cx="2113751" cy="2642834"/>
          </a:xfrm>
          <a:prstGeom prst="rect">
            <a:avLst/>
          </a:prstGeom>
          <a:noFill/>
        </p:spPr>
      </p:pic>
      <p:pic>
        <p:nvPicPr>
          <p:cNvPr id="5125" name="Picture 5" descr="C:\Documents and Settings\Administrator\Local Settings\Temporary Internet Files\Content.IE5\LFN51MY0\MC900423539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28596" y="4143380"/>
            <a:ext cx="2212493" cy="1857388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285720" y="3286124"/>
            <a:ext cx="278605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Scotland</a:t>
            </a:r>
            <a:r>
              <a:rPr lang="cs-CZ" sz="3200" dirty="0" smtClean="0"/>
              <a:t>´s  flag </a:t>
            </a:r>
            <a:endParaRPr lang="cs-CZ" sz="3200" dirty="0"/>
          </a:p>
        </p:txBody>
      </p:sp>
      <p:pic>
        <p:nvPicPr>
          <p:cNvPr id="4103" name="Picture 7" descr="C:\Documents and Settings\Administrator\Local Settings\Temporary Internet Files\Content.IE5\Z71DI2OS\MP900424268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857488" y="4286256"/>
            <a:ext cx="3153126" cy="2214578"/>
          </a:xfrm>
          <a:prstGeom prst="rect">
            <a:avLst/>
          </a:prstGeom>
          <a:noFill/>
        </p:spPr>
      </p:pic>
      <p:pic>
        <p:nvPicPr>
          <p:cNvPr id="4104" name="Picture 8" descr="C:\Documents and Settings\Administrator\Local Settings\Temporary Internet Files\Content.IE5\ZTNVNTSM\MP900424283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286512" y="3214686"/>
            <a:ext cx="2270373" cy="3429000"/>
          </a:xfrm>
          <a:prstGeom prst="rect">
            <a:avLst/>
          </a:prstGeom>
          <a:noFill/>
        </p:spPr>
      </p:pic>
      <p:pic>
        <p:nvPicPr>
          <p:cNvPr id="4109" name="Picture 13" descr="C:\Documents and Settings\Administrator\Local Settings\Temporary Internet Files\Content.IE5\WI60G1FI\MC900326968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6500826" y="1214422"/>
            <a:ext cx="1490472" cy="181325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u="sng" dirty="0" smtClean="0"/>
              <a:t>Wales: </a:t>
            </a:r>
            <a:r>
              <a:rPr lang="cs-CZ" u="sng" dirty="0" err="1" smtClean="0"/>
              <a:t>the</a:t>
            </a:r>
            <a:r>
              <a:rPr lang="cs-CZ" u="sng" dirty="0" smtClean="0"/>
              <a:t> </a:t>
            </a:r>
            <a:r>
              <a:rPr lang="cs-CZ" u="sng" dirty="0" err="1" smtClean="0"/>
              <a:t>capital</a:t>
            </a:r>
            <a:r>
              <a:rPr lang="cs-CZ" u="sng" dirty="0" smtClean="0"/>
              <a:t> city - </a:t>
            </a:r>
            <a:r>
              <a:rPr lang="cs-CZ" u="sng" dirty="0" err="1" smtClean="0"/>
              <a:t>Cardiff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pic>
        <p:nvPicPr>
          <p:cNvPr id="7170" name="Picture 2" descr="C:\Documents and Settings\Administrator\Local Settings\Temporary Internet Files\Content.IE5\TK4FQMDO\MP900402464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72066" y="928670"/>
            <a:ext cx="3821523" cy="2546687"/>
          </a:xfrm>
          <a:prstGeom prst="rect">
            <a:avLst/>
          </a:prstGeom>
          <a:noFill/>
        </p:spPr>
      </p:pic>
      <p:pic>
        <p:nvPicPr>
          <p:cNvPr id="7171" name="Picture 3" descr="C:\Documents and Settings\Administrator\Local Settings\Temporary Internet Files\Content.IE5\3PVKIJVL\MP900423716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00298" y="857232"/>
            <a:ext cx="2429992" cy="3643209"/>
          </a:xfrm>
          <a:prstGeom prst="rect">
            <a:avLst/>
          </a:prstGeom>
          <a:noFill/>
        </p:spPr>
      </p:pic>
      <p:pic>
        <p:nvPicPr>
          <p:cNvPr id="5122" name="Picture 2" descr="C:\Documents and Settings\Administrator\Local Settings\Temporary Internet Files\Content.IE5\IQV8GVD3\MC900326970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85720" y="1357298"/>
            <a:ext cx="2039141" cy="2500330"/>
          </a:xfrm>
          <a:prstGeom prst="rect">
            <a:avLst/>
          </a:prstGeom>
          <a:noFill/>
        </p:spPr>
      </p:pic>
      <p:sp>
        <p:nvSpPr>
          <p:cNvPr id="8" name="Vývojový diagram: postup 7"/>
          <p:cNvSpPr/>
          <p:nvPr/>
        </p:nvSpPr>
        <p:spPr>
          <a:xfrm>
            <a:off x="5572132" y="4214818"/>
            <a:ext cx="2714644" cy="928694"/>
          </a:xfrm>
          <a:prstGeom prst="flowChartProcess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ývojový diagram: postup 8"/>
          <p:cNvSpPr/>
          <p:nvPr/>
        </p:nvSpPr>
        <p:spPr>
          <a:xfrm>
            <a:off x="5572132" y="5143512"/>
            <a:ext cx="2714644" cy="928694"/>
          </a:xfrm>
          <a:prstGeom prst="flowChartProcess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" name="Picture 4" descr="C:\Documents and Settings\Administrator\Local Settings\Temporary Internet Files\Content.IE5\IAJ1XMTL\MC900390730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000760" y="4500570"/>
            <a:ext cx="1905610" cy="1189634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4143372" y="6273225"/>
            <a:ext cx="535785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Wales´s  flag </a:t>
            </a:r>
            <a:r>
              <a:rPr lang="cs-CZ" sz="3200" dirty="0" err="1" smtClean="0"/>
              <a:t>with</a:t>
            </a:r>
            <a:r>
              <a:rPr lang="cs-CZ" sz="3200" dirty="0" smtClean="0"/>
              <a:t> </a:t>
            </a:r>
            <a:r>
              <a:rPr lang="cs-CZ" sz="3200" dirty="0" err="1" smtClean="0"/>
              <a:t>red</a:t>
            </a:r>
            <a:r>
              <a:rPr lang="cs-CZ" sz="3200" dirty="0" smtClean="0"/>
              <a:t> dragon </a:t>
            </a:r>
            <a:endParaRPr lang="cs-CZ" sz="3200" dirty="0"/>
          </a:p>
        </p:txBody>
      </p:sp>
      <p:pic>
        <p:nvPicPr>
          <p:cNvPr id="5124" name="Picture 4" descr="C:\Documents and Settings\Administrator\Local Settings\Temporary Internet Files\Content.IE5\IQV8GVD3\MP900403332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14283" y="4620484"/>
            <a:ext cx="3357586" cy="223751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143000"/>
          </a:xfrm>
        </p:spPr>
        <p:txBody>
          <a:bodyPr>
            <a:normAutofit fontScale="90000"/>
          </a:bodyPr>
          <a:lstStyle/>
          <a:p>
            <a:r>
              <a:rPr lang="cs-CZ" u="sng" dirty="0" err="1" smtClean="0"/>
              <a:t>Northern</a:t>
            </a:r>
            <a:r>
              <a:rPr lang="cs-CZ" u="sng" dirty="0" smtClean="0"/>
              <a:t> </a:t>
            </a:r>
            <a:r>
              <a:rPr lang="cs-CZ" u="sng" dirty="0" err="1" smtClean="0"/>
              <a:t>Ireland</a:t>
            </a:r>
            <a:r>
              <a:rPr lang="cs-CZ" u="sng" dirty="0" smtClean="0"/>
              <a:t>: </a:t>
            </a:r>
            <a:r>
              <a:rPr lang="cs-CZ" u="sng" dirty="0" err="1" smtClean="0"/>
              <a:t>the</a:t>
            </a:r>
            <a:r>
              <a:rPr lang="cs-CZ" u="sng" dirty="0" smtClean="0"/>
              <a:t> </a:t>
            </a:r>
            <a:r>
              <a:rPr lang="cs-CZ" u="sng" dirty="0" err="1" smtClean="0"/>
              <a:t>capital</a:t>
            </a:r>
            <a:r>
              <a:rPr lang="cs-CZ" u="sng" dirty="0" smtClean="0"/>
              <a:t> city - Belfast</a:t>
            </a:r>
            <a:endParaRPr lang="cs-CZ" u="sng" dirty="0"/>
          </a:p>
        </p:txBody>
      </p:sp>
      <p:pic>
        <p:nvPicPr>
          <p:cNvPr id="8194" name="Picture 2" descr="C:\Documents and Settings\Administrator\Local Settings\Temporary Internet Files\Content.IE5\Z71DI2OS\MP900427992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034" y="1214422"/>
            <a:ext cx="3428992" cy="2443157"/>
          </a:xfrm>
          <a:prstGeom prst="rect">
            <a:avLst/>
          </a:prstGeom>
          <a:noFill/>
        </p:spPr>
      </p:pic>
      <p:pic>
        <p:nvPicPr>
          <p:cNvPr id="8195" name="Picture 3" descr="C:\Documents and Settings\Administrator\Local Settings\Temporary Internet Files\Content.IE5\3PVKIJVL\MP900402291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4282" y="3929066"/>
            <a:ext cx="2076033" cy="2595675"/>
          </a:xfrm>
          <a:prstGeom prst="rect">
            <a:avLst/>
          </a:prstGeom>
          <a:noFill/>
        </p:spPr>
      </p:pic>
      <p:pic>
        <p:nvPicPr>
          <p:cNvPr id="8196" name="Picture 4" descr="C:\Documents and Settings\Administrator\Local Settings\Temporary Internet Files\Content.IE5\TK4FQMDO\MP900427873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500298" y="4071942"/>
            <a:ext cx="3047989" cy="2285992"/>
          </a:xfrm>
          <a:prstGeom prst="rect">
            <a:avLst/>
          </a:prstGeom>
          <a:noFill/>
        </p:spPr>
      </p:pic>
      <p:pic>
        <p:nvPicPr>
          <p:cNvPr id="6147" name="Picture 3" descr="C:\Documents and Settings\Administrator\Local Settings\Temporary Internet Files\Content.IE5\IQV8GVD3\MP900427993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301302" y="3286124"/>
            <a:ext cx="2342664" cy="3286148"/>
          </a:xfrm>
          <a:prstGeom prst="rect">
            <a:avLst/>
          </a:prstGeom>
          <a:noFill/>
        </p:spPr>
      </p:pic>
      <p:pic>
        <p:nvPicPr>
          <p:cNvPr id="8" name="Picture 6" descr="C:\Documents and Settings\Administrator\Local Settings\Temporary Internet Files\Content.IE5\ZTNVNTSM\MP900362858[1]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072198" y="1214422"/>
            <a:ext cx="2755101" cy="1714512"/>
          </a:xfrm>
          <a:prstGeom prst="rect">
            <a:avLst/>
          </a:prstGeom>
          <a:noFill/>
        </p:spPr>
      </p:pic>
      <p:pic>
        <p:nvPicPr>
          <p:cNvPr id="6148" name="Picture 4" descr="C:\Documents and Settings\Administrator\Local Settings\Temporary Internet Files\Content.IE5\3PVKIJVL\MC900326978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4000496" y="1428736"/>
            <a:ext cx="1821485" cy="1472184"/>
          </a:xfrm>
          <a:prstGeom prst="rect">
            <a:avLst/>
          </a:prstGeom>
          <a:noFill/>
        </p:spPr>
      </p:pic>
      <p:pic>
        <p:nvPicPr>
          <p:cNvPr id="6153" name="Picture 9" descr="C:\Documents and Settings\Administrator\Local Settings\Temporary Internet Files\Content.IE5\IQV8GVD3\MC900444688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857752" y="3214686"/>
            <a:ext cx="1734690" cy="224313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err="1" smtClean="0"/>
              <a:t>The</a:t>
            </a:r>
            <a:r>
              <a:rPr lang="cs-CZ" u="sng" dirty="0" smtClean="0"/>
              <a:t> </a:t>
            </a:r>
            <a:r>
              <a:rPr lang="cs-CZ" u="sng" dirty="0" err="1" smtClean="0"/>
              <a:t>United</a:t>
            </a:r>
            <a:r>
              <a:rPr lang="cs-CZ" u="sng" dirty="0" smtClean="0"/>
              <a:t> </a:t>
            </a:r>
            <a:r>
              <a:rPr lang="cs-CZ" u="sng" dirty="0" err="1" smtClean="0"/>
              <a:t>Kingdom</a:t>
            </a:r>
            <a:r>
              <a:rPr lang="cs-CZ" u="sng" dirty="0" smtClean="0"/>
              <a:t> (UK) – test.</a:t>
            </a:r>
            <a:endParaRPr lang="cs-CZ" u="sng" dirty="0"/>
          </a:p>
        </p:txBody>
      </p:sp>
      <p:pic>
        <p:nvPicPr>
          <p:cNvPr id="6146" name="Picture 2" descr="C:\Documents and Settings\Administrator\Local Settings\Temporary Internet Files\Content.IE5\IAJ1XMTL\MC900326964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881409" y="1285860"/>
            <a:ext cx="3550242" cy="4857784"/>
          </a:xfrm>
          <a:prstGeom prst="rect">
            <a:avLst/>
          </a:prstGeom>
          <a:noFill/>
        </p:spPr>
      </p:pic>
      <p:cxnSp>
        <p:nvCxnSpPr>
          <p:cNvPr id="9" name="Přímá spojovací šipka 8"/>
          <p:cNvCxnSpPr/>
          <p:nvPr/>
        </p:nvCxnSpPr>
        <p:spPr>
          <a:xfrm rot="10800000" flipV="1">
            <a:off x="5857884" y="4578644"/>
            <a:ext cx="1071570" cy="279116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>
            <a:off x="3071802" y="3149884"/>
            <a:ext cx="928694" cy="421992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/>
          <p:nvPr/>
        </p:nvCxnSpPr>
        <p:spPr>
          <a:xfrm flipV="1">
            <a:off x="3428992" y="4786322"/>
            <a:ext cx="1428760" cy="1214446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šipka 21"/>
          <p:cNvCxnSpPr/>
          <p:nvPr/>
        </p:nvCxnSpPr>
        <p:spPr>
          <a:xfrm rot="10800000" flipV="1">
            <a:off x="5072066" y="2285992"/>
            <a:ext cx="1143008" cy="857256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www.office.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microsoft.com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86</TotalTime>
  <Words>260</Words>
  <PresentationFormat>Předvádění na obrazovce (4:3)</PresentationFormat>
  <Paragraphs>54</Paragraphs>
  <Slides>12</Slides>
  <Notes>10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Snímek 1</vt:lpstr>
      <vt:lpstr>Anotace</vt:lpstr>
      <vt:lpstr>The United Kingdom of Great Britain and Northern Ireland</vt:lpstr>
      <vt:lpstr>The United Kingdom (UK)</vt:lpstr>
      <vt:lpstr>Currency – pound, penny.</vt:lpstr>
      <vt:lpstr>England: the capital city - London  </vt:lpstr>
      <vt:lpstr>Snímek 7</vt:lpstr>
      <vt:lpstr>Scotland: the capital city - Edinburgh</vt:lpstr>
      <vt:lpstr>Wales: the capital city - Cardiff </vt:lpstr>
      <vt:lpstr>Northern Ireland: the capital city - Belfast</vt:lpstr>
      <vt:lpstr>The United Kingdom (UK) – test.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London – the capital city.</dc:title>
  <cp:lastModifiedBy>Administrator</cp:lastModifiedBy>
  <cp:revision>16</cp:revision>
  <dcterms:modified xsi:type="dcterms:W3CDTF">2012-01-17T17:32:42Z</dcterms:modified>
</cp:coreProperties>
</file>