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6" r:id="rId6"/>
    <p:sldId id="325" r:id="rId7"/>
    <p:sldId id="334" r:id="rId8"/>
    <p:sldId id="333" r:id="rId9"/>
    <p:sldId id="332" r:id="rId10"/>
    <p:sldId id="331" r:id="rId11"/>
    <p:sldId id="330" r:id="rId12"/>
    <p:sldId id="329" r:id="rId13"/>
    <p:sldId id="328" r:id="rId14"/>
    <p:sldId id="32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6BB9BF95-C334-4AAF-A0EB-9858AE99A7A3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069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7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view.officeapps.live.com/op/view.aspx?src=http://dumy.cz/nahled/5051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Dopravní </a:t>
            </a:r>
            <a:r>
              <a:rPr lang="cs-CZ" sz="3600" dirty="0"/>
              <a:t>značky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Jarmila Hrabinová</a:t>
            </a:r>
          </a:p>
          <a:p>
            <a:pPr algn="l"/>
            <a:r>
              <a:rPr lang="cs-CZ" dirty="0" smtClean="0"/>
              <a:t>Předmět: Dopravní </a:t>
            </a:r>
            <a:r>
              <a:rPr lang="cs-CZ" dirty="0"/>
              <a:t>výchova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/>
              <a:t>Příprava na hodinu dopravní výchovy s využitím </a:t>
            </a:r>
            <a:r>
              <a:rPr lang="cs-CZ" dirty="0" err="1"/>
              <a:t>iPadu</a:t>
            </a:r>
            <a:r>
              <a:rPr lang="cs-CZ" dirty="0"/>
              <a:t>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- Osobní adresář vyučujícího</a:t>
            </a:r>
            <a:endParaRPr lang="cs-CZ" sz="1800" i="1" dirty="0"/>
          </a:p>
          <a:p>
            <a:r>
              <a:rPr lang="cs-CZ" sz="1800" dirty="0" smtClean="0"/>
              <a:t>Očekávání a cíle Procvičování znalostí důležitých dopravních značek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2952327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Cestou do školy musíme být velmi opatrní!</a:t>
            </a:r>
          </a:p>
          <a:p>
            <a:r>
              <a:rPr lang="cs-CZ" dirty="0" smtClean="0"/>
              <a:t>Dodržujeme dopravní předpisy! </a:t>
            </a:r>
          </a:p>
          <a:p>
            <a:r>
              <a:rPr lang="cs-CZ" dirty="0" smtClean="0"/>
              <a:t>Všímáme si dopravních značek a dopravních prostředků. </a:t>
            </a:r>
          </a:p>
          <a:p>
            <a:r>
              <a:rPr lang="cs-CZ" dirty="0" smtClean="0"/>
              <a:t>Silnici přecházíme po vyznačeném přechodu.</a:t>
            </a:r>
          </a:p>
          <a:p>
            <a:r>
              <a:rPr lang="cs-CZ" dirty="0" smtClean="0"/>
              <a:t>Před vstupem na vozovku se rozhlédneme na obě strany.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55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8777" y="422002"/>
            <a:ext cx="7467600" cy="691586"/>
          </a:xfrm>
        </p:spPr>
        <p:txBody>
          <a:bodyPr/>
          <a:lstStyle/>
          <a:p>
            <a:r>
              <a:rPr lang="cs-CZ" dirty="0" smtClean="0"/>
              <a:t>Značky výstražné</a:t>
            </a:r>
            <a:endParaRPr lang="cs-CZ" dirty="0"/>
          </a:p>
        </p:txBody>
      </p:sp>
      <p:pic>
        <p:nvPicPr>
          <p:cNvPr id="1026" name="Picture 2" descr="F:\Obrázky\Dopravní značky\500px-P06_CZ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36462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Dopravní značky\569px-A11_CZ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6961"/>
            <a:ext cx="1800200" cy="118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ázky\Dopravní značky\569px-A12_CZ_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13588"/>
            <a:ext cx="1872208" cy="123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Dopravní značky\569px-A30_CZ_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361" y="3077691"/>
            <a:ext cx="1890411" cy="124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Obrázky\Dopravní značky\394PX-~1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664" y="3093691"/>
            <a:ext cx="1716111" cy="128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:\Obrázky\120px-P04_CZ.svg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702" y="3177313"/>
            <a:ext cx="1746675" cy="114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98453" y="2463739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Stůj , dej přednost v jízdě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2463739"/>
            <a:ext cx="1877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Pozor , přechod pro chodce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62277" y="2567612"/>
            <a:ext cx="571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3" y="4323569"/>
            <a:ext cx="16921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Železniční přejezd bez závor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7664" y="4569972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silnice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9" y="4569972"/>
            <a:ext cx="1800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Dej přednost v jízdě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374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1480"/>
            <a:ext cx="7467600" cy="691586"/>
          </a:xfrm>
        </p:spPr>
        <p:txBody>
          <a:bodyPr/>
          <a:lstStyle/>
          <a:p>
            <a:r>
              <a:rPr lang="cs-CZ" dirty="0" smtClean="0"/>
              <a:t>Značky výstražné</a:t>
            </a:r>
            <a:endParaRPr lang="cs-CZ" dirty="0"/>
          </a:p>
        </p:txBody>
      </p:sp>
      <p:pic>
        <p:nvPicPr>
          <p:cNvPr id="1026" name="Picture 2" descr="F:\Obrázky\Dopravní značky\500px-P06_CZ_svg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36462"/>
            <a:ext cx="1584176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Dopravní značky\569px-A11_CZ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66961"/>
            <a:ext cx="1800200" cy="118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ázky\Dopravní značky\569px-A12_CZ_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13588"/>
            <a:ext cx="1872208" cy="123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Obrázky\Dopravní značky\394PX-~1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970" y="3093691"/>
            <a:ext cx="1716111" cy="1287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F:\Obrázky\Dopravní značky\569px-A30_CZ_svg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3077691"/>
            <a:ext cx="1890411" cy="124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:\Obrázky\120px-P04_CZ.svg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075012"/>
            <a:ext cx="1746675" cy="114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9" y="813071"/>
            <a:ext cx="97520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Opakuj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374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3498"/>
            <a:ext cx="7467600" cy="4792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Značky zákazové </a:t>
            </a:r>
            <a:endParaRPr lang="cs-CZ" dirty="0"/>
          </a:p>
        </p:txBody>
      </p:sp>
      <p:pic>
        <p:nvPicPr>
          <p:cNvPr id="4" name="Obrázek 3" descr="B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951570"/>
            <a:ext cx="1944216" cy="1458162"/>
          </a:xfrm>
          <a:prstGeom prst="rect">
            <a:avLst/>
          </a:prstGeom>
        </p:spPr>
      </p:pic>
      <p:pic>
        <p:nvPicPr>
          <p:cNvPr id="6" name="Obrázek 5" descr="B02c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951570"/>
            <a:ext cx="1944216" cy="1458162"/>
          </a:xfrm>
          <a:prstGeom prst="rect">
            <a:avLst/>
          </a:prstGeom>
        </p:spPr>
      </p:pic>
      <p:pic>
        <p:nvPicPr>
          <p:cNvPr id="7" name="Obrázek 6" descr="B04c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951570"/>
            <a:ext cx="1944216" cy="1458162"/>
          </a:xfrm>
          <a:prstGeom prst="rect">
            <a:avLst/>
          </a:prstGeom>
        </p:spPr>
      </p:pic>
      <p:pic>
        <p:nvPicPr>
          <p:cNvPr id="1026" name="Picture 2" descr="F:\Obrázky\Dopravní značky\B05c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51570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Dopravní značky\B06c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544" y="3087216"/>
            <a:ext cx="1872208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ázky\Dopravní značky\B07c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953" y="3057804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Dopravní značky\B08c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070" y="3057804"/>
            <a:ext cx="1895282" cy="142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679762"/>
            <a:ext cx="1358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Zákaz vjezdu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9011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3498"/>
            <a:ext cx="7467600" cy="4792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Značky zákazové </a:t>
            </a:r>
            <a:endParaRPr lang="cs-CZ" dirty="0"/>
          </a:p>
        </p:txBody>
      </p:sp>
      <p:pic>
        <p:nvPicPr>
          <p:cNvPr id="4" name="Obrázek 3" descr="B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951570"/>
            <a:ext cx="1944216" cy="1458162"/>
          </a:xfrm>
          <a:prstGeom prst="rect">
            <a:avLst/>
          </a:prstGeom>
        </p:spPr>
      </p:pic>
      <p:pic>
        <p:nvPicPr>
          <p:cNvPr id="6" name="Obrázek 5" descr="B02c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951570"/>
            <a:ext cx="1944216" cy="1458162"/>
          </a:xfrm>
          <a:prstGeom prst="rect">
            <a:avLst/>
          </a:prstGeom>
        </p:spPr>
      </p:pic>
      <p:pic>
        <p:nvPicPr>
          <p:cNvPr id="7" name="Obrázek 6" descr="B04c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951570"/>
            <a:ext cx="1944216" cy="1458162"/>
          </a:xfrm>
          <a:prstGeom prst="rect">
            <a:avLst/>
          </a:prstGeom>
        </p:spPr>
      </p:pic>
      <p:pic>
        <p:nvPicPr>
          <p:cNvPr id="1026" name="Picture 2" descr="F:\Obrázky\Dopravní značky\B05c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51570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Dopravní značky\B06c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544" y="3087216"/>
            <a:ext cx="1872208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ázky\Dopravní značky\B07c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953" y="3057804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Dopravní značky\B08cr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070" y="3057804"/>
            <a:ext cx="1895282" cy="142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011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84020"/>
            <a:ext cx="7467600" cy="4215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Informativní dopravní značky</a:t>
            </a:r>
            <a:endParaRPr lang="cs-CZ" dirty="0"/>
          </a:p>
        </p:txBody>
      </p:sp>
      <p:pic>
        <p:nvPicPr>
          <p:cNvPr id="2050" name="Picture 2" descr="F:\Obrázky\Dopravní značky\C02ac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14" y="1014713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Obrázky\Dopravní značky\C07ac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945" y="1005576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ázky\Dopravní značky\C08ac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169" y="1014713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355727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Přikázaný směr jízdy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7" y="2355727"/>
            <a:ext cx="1452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Stezka pro chodce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66679" y="2320751"/>
            <a:ext cx="1317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Stezka pro cyklisty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0869" y="4481341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Nem</a:t>
            </a:r>
            <a:r>
              <a:rPr lang="cs-CZ" b="1" dirty="0" smtClean="0"/>
              <a:t>o</a:t>
            </a:r>
            <a:r>
              <a:rPr lang="cs-CZ" dirty="0" smtClean="0"/>
              <a:t>cnice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9306" y="4481341"/>
            <a:ext cx="1382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Slepá ulice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62932" y="4377466"/>
            <a:ext cx="1870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Přechod pro chodce</a:t>
            </a:r>
            <a:endParaRPr lang="cs-CZ" dirty="0"/>
          </a:p>
        </p:txBody>
      </p:sp>
      <p:pic>
        <p:nvPicPr>
          <p:cNvPr id="19" name="Picture 5" descr="F:\Obrázky\Dopravní značky\IJ02c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725" y="2937420"/>
            <a:ext cx="1151878" cy="120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F:\Obrázky\Dopravní značky\IP06c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679" y="2920393"/>
            <a:ext cx="1500015" cy="112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F:\Obrázky\Dopravní značky\IP10ac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307" y="2929639"/>
            <a:ext cx="1606991" cy="120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968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71550"/>
            <a:ext cx="7467600" cy="4215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Informativní dopravní značky</a:t>
            </a:r>
            <a:endParaRPr lang="cs-CZ" dirty="0"/>
          </a:p>
        </p:txBody>
      </p:sp>
      <p:pic>
        <p:nvPicPr>
          <p:cNvPr id="2050" name="Picture 2" descr="F:\Obrázky\Dopravní značky\C02ac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7594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Obrázky\Dopravní značky\C07ac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317" y="1221600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ázky\Dopravní značky\C08ac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169" y="1221600"/>
            <a:ext cx="1656184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Obrázky\Dopravní značky\IJ02c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57" y="3014719"/>
            <a:ext cx="1151878" cy="120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F:\Obrázky\Dopravní značky\IP06cr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318" y="3015259"/>
            <a:ext cx="1612205" cy="121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:\Obrázky\Dopravní značky\IP10ac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57" y="3015260"/>
            <a:ext cx="1621784" cy="121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36296" y="2355726"/>
            <a:ext cx="922304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Opakuj!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968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https://view.officeapps.live.com/op/view.aspx?src=http://dumy.cz/nahled/50517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d19d6491-b662-4d98-996c-1e38fe9d0183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162</Words>
  <Application>Microsoft Office PowerPoint</Application>
  <PresentationFormat>Předvádění na obrazovce (16:9)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  Dotkněte se inovací CZ.1.07/1.3.00/51.0024  </vt:lpstr>
      <vt:lpstr>Prezentace aplikace PowerPoint</vt:lpstr>
      <vt:lpstr>Metodický pokyn</vt:lpstr>
      <vt:lpstr>Dopravní značky</vt:lpstr>
      <vt:lpstr>Značky výstražné</vt:lpstr>
      <vt:lpstr>Značky výstražné</vt:lpstr>
      <vt:lpstr>Značky zákazové </vt:lpstr>
      <vt:lpstr>Značky zákazové </vt:lpstr>
      <vt:lpstr>Informativní dopravní značky</vt:lpstr>
      <vt:lpstr>Informativní dopravní značky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24</cp:revision>
  <dcterms:created xsi:type="dcterms:W3CDTF">2014-10-07T08:27:59Z</dcterms:created>
  <dcterms:modified xsi:type="dcterms:W3CDTF">2015-06-04T12:58:15Z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