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24"/>
  </p:notesMasterIdLst>
  <p:sldIdLst>
    <p:sldId id="310" r:id="rId5"/>
    <p:sldId id="326" r:id="rId6"/>
    <p:sldId id="325" r:id="rId7"/>
    <p:sldId id="328" r:id="rId8"/>
    <p:sldId id="329" r:id="rId9"/>
    <p:sldId id="330" r:id="rId10"/>
    <p:sldId id="331" r:id="rId11"/>
    <p:sldId id="332" r:id="rId12"/>
    <p:sldId id="333" r:id="rId13"/>
    <p:sldId id="334" r:id="rId14"/>
    <p:sldId id="335" r:id="rId15"/>
    <p:sldId id="336" r:id="rId16"/>
    <p:sldId id="338" r:id="rId17"/>
    <p:sldId id="339" r:id="rId18"/>
    <p:sldId id="340" r:id="rId19"/>
    <p:sldId id="341" r:id="rId20"/>
    <p:sldId id="342" r:id="rId21"/>
    <p:sldId id="343" r:id="rId22"/>
    <p:sldId id="324" r:id="rId23"/>
  </p:sldIdLst>
  <p:sldSz cx="9144000" cy="5143500" type="screen16x9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162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301B821-A1FF-4177-AEE7-76D212191A09}" styleName="Střední styl 1 – zvýraznění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4" autoAdjust="0"/>
    <p:restoredTop sz="96866" autoAdjust="0"/>
  </p:normalViewPr>
  <p:slideViewPr>
    <p:cSldViewPr>
      <p:cViewPr varScale="1">
        <p:scale>
          <a:sx n="154" d="100"/>
          <a:sy n="154" d="100"/>
        </p:scale>
        <p:origin x="420" y="126"/>
      </p:cViewPr>
      <p:guideLst>
        <p:guide orient="horz" pos="1620"/>
        <p:guide pos="2880"/>
      </p:guideLst>
    </p:cSldViewPr>
  </p:slideViewPr>
  <p:outlineViewPr>
    <p:cViewPr>
      <p:scale>
        <a:sx n="33" d="100"/>
        <a:sy n="33" d="100"/>
      </p:scale>
      <p:origin x="0" y="-18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>
      <p:cViewPr varScale="1">
        <p:scale>
          <a:sx n="101" d="100"/>
          <a:sy n="101" d="100"/>
        </p:scale>
        <p:origin x="2670" y="72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viewProps" Target="viewProps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presProps" Target="presProps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notesMaster" Target="notesMasters/notesMaster1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tableStyles" Target="tableStyles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98835A4-60F7-44ED-8EFD-BEEA171BCEF9}" type="datetimeFigureOut">
              <a:rPr lang="cs-CZ" smtClean="0"/>
              <a:t>25. 6. 2015</a:t>
            </a:fld>
            <a:endParaRPr lang="cs-CZ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2B72D31-BA1C-4AC9-9613-9D2BCD5B9C2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4431260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 noResize="1"/>
          </p:cNvSpPr>
          <p:nvPr>
            <p:ph type="sldImg"/>
          </p:nvPr>
        </p:nvSpPr>
        <p:spPr>
          <a:solidFill>
            <a:schemeClr val="accent1"/>
          </a:solidFill>
          <a:ln w="25400">
            <a:solidFill>
              <a:schemeClr val="accent1">
                <a:shade val="50000"/>
              </a:schemeClr>
            </a:solidFill>
          </a:ln>
        </p:spPr>
      </p:sp>
      <p:sp>
        <p:nvSpPr>
          <p:cNvPr id="33795" name="Zástupný symbol pro poznámky 2"/>
          <p:cNvSpPr txBox="1">
            <a:spLocks noGrp="1"/>
          </p:cNvSpPr>
          <p:nvPr>
            <p:ph type="body" sz="quarter" idx="1"/>
          </p:nvPr>
        </p:nvSpPr>
        <p:spPr>
          <a:xfrm>
            <a:off x="755650" y="5078413"/>
            <a:ext cx="6048375" cy="4721225"/>
          </a:xfrm>
        </p:spPr>
        <p:txBody>
          <a:bodyPr/>
          <a:lstStyle/>
          <a:p>
            <a:pPr eaLnBrk="1">
              <a:spcBef>
                <a:spcPct val="0"/>
              </a:spcBef>
              <a:buSzPct val="45000"/>
              <a:buFont typeface="StarSymbol"/>
              <a:buChar char="●"/>
            </a:pPr>
            <a:endParaRPr altLang="cs-CZ" smtClean="0">
              <a:solidFill>
                <a:srgbClr val="000000"/>
              </a:solidFill>
              <a:latin typeface="Arial" panose="020B0604020202020204" pitchFamily="34" charset="0"/>
              <a:cs typeface="Tahoma" panose="020B060403050404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6750187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 noResize="1"/>
          </p:cNvSpPr>
          <p:nvPr>
            <p:ph type="sldImg"/>
          </p:nvPr>
        </p:nvSpPr>
        <p:spPr>
          <a:solidFill>
            <a:schemeClr val="accent1"/>
          </a:solidFill>
          <a:ln w="25400">
            <a:solidFill>
              <a:schemeClr val="accent1">
                <a:shade val="50000"/>
              </a:schemeClr>
            </a:solidFill>
          </a:ln>
        </p:spPr>
      </p:sp>
      <p:sp>
        <p:nvSpPr>
          <p:cNvPr id="34819" name="Zástupný symbol pro poznámky 2"/>
          <p:cNvSpPr txBox="1">
            <a:spLocks noGrp="1"/>
          </p:cNvSpPr>
          <p:nvPr>
            <p:ph type="body" sz="quarter" idx="1"/>
          </p:nvPr>
        </p:nvSpPr>
        <p:spPr>
          <a:xfrm>
            <a:off x="755650" y="5078413"/>
            <a:ext cx="6048375" cy="4721225"/>
          </a:xfrm>
        </p:spPr>
        <p:txBody>
          <a:bodyPr/>
          <a:lstStyle/>
          <a:p>
            <a:pPr eaLnBrk="1">
              <a:spcBef>
                <a:spcPct val="0"/>
              </a:spcBef>
              <a:buSzPct val="45000"/>
              <a:buFont typeface="StarSymbol"/>
              <a:buChar char="●"/>
            </a:pPr>
            <a:endParaRPr altLang="cs-CZ" smtClean="0">
              <a:solidFill>
                <a:srgbClr val="000000"/>
              </a:solidFill>
              <a:latin typeface="Arial" panose="020B0604020202020204" pitchFamily="34" charset="0"/>
              <a:cs typeface="Tahoma" panose="020B060403050404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306714357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 noResize="1"/>
          </p:cNvSpPr>
          <p:nvPr>
            <p:ph type="sldImg"/>
          </p:nvPr>
        </p:nvSpPr>
        <p:spPr>
          <a:solidFill>
            <a:schemeClr val="accent1"/>
          </a:solidFill>
          <a:ln w="25400">
            <a:solidFill>
              <a:schemeClr val="accent1">
                <a:shade val="50000"/>
              </a:schemeClr>
            </a:solidFill>
          </a:ln>
        </p:spPr>
      </p:sp>
      <p:sp>
        <p:nvSpPr>
          <p:cNvPr id="35843" name="Zástupný symbol pro poznámky 2"/>
          <p:cNvSpPr txBox="1">
            <a:spLocks noGrp="1"/>
          </p:cNvSpPr>
          <p:nvPr>
            <p:ph type="body" sz="quarter" idx="1"/>
          </p:nvPr>
        </p:nvSpPr>
        <p:spPr>
          <a:xfrm>
            <a:off x="755650" y="5078413"/>
            <a:ext cx="6048375" cy="4721225"/>
          </a:xfrm>
        </p:spPr>
        <p:txBody>
          <a:bodyPr/>
          <a:lstStyle/>
          <a:p>
            <a:pPr eaLnBrk="1">
              <a:spcBef>
                <a:spcPct val="0"/>
              </a:spcBef>
              <a:buSzPct val="45000"/>
              <a:buFont typeface="StarSymbol"/>
              <a:buChar char="●"/>
            </a:pPr>
            <a:endParaRPr altLang="cs-CZ" smtClean="0">
              <a:solidFill>
                <a:srgbClr val="000000"/>
              </a:solidFill>
              <a:latin typeface="Arial" panose="020B0604020202020204" pitchFamily="34" charset="0"/>
              <a:cs typeface="Tahoma" panose="020B060403050404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814491837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 noResize="1"/>
          </p:cNvSpPr>
          <p:nvPr>
            <p:ph type="sldImg"/>
          </p:nvPr>
        </p:nvSpPr>
        <p:spPr>
          <a:solidFill>
            <a:schemeClr val="accent1"/>
          </a:solidFill>
          <a:ln w="25400">
            <a:solidFill>
              <a:schemeClr val="accent1">
                <a:shade val="50000"/>
              </a:schemeClr>
            </a:solidFill>
          </a:ln>
        </p:spPr>
      </p:sp>
      <p:sp>
        <p:nvSpPr>
          <p:cNvPr id="36867" name="Zástupný symbol pro poznámky 2"/>
          <p:cNvSpPr txBox="1">
            <a:spLocks noGrp="1"/>
          </p:cNvSpPr>
          <p:nvPr>
            <p:ph type="body" sz="quarter" idx="1"/>
          </p:nvPr>
        </p:nvSpPr>
        <p:spPr>
          <a:xfrm>
            <a:off x="755650" y="5078413"/>
            <a:ext cx="6048375" cy="4721225"/>
          </a:xfrm>
        </p:spPr>
        <p:txBody>
          <a:bodyPr/>
          <a:lstStyle/>
          <a:p>
            <a:pPr eaLnBrk="1">
              <a:spcBef>
                <a:spcPct val="0"/>
              </a:spcBef>
              <a:buSzPct val="45000"/>
              <a:buFont typeface="StarSymbol"/>
              <a:buChar char="●"/>
            </a:pPr>
            <a:endParaRPr altLang="cs-CZ" smtClean="0">
              <a:solidFill>
                <a:srgbClr val="000000"/>
              </a:solidFill>
              <a:latin typeface="Arial" panose="020B0604020202020204" pitchFamily="34" charset="0"/>
              <a:cs typeface="Tahoma" panose="020B060403050404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15104023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 noResize="1"/>
          </p:cNvSpPr>
          <p:nvPr>
            <p:ph type="sldImg"/>
          </p:nvPr>
        </p:nvSpPr>
        <p:spPr>
          <a:solidFill>
            <a:schemeClr val="accent1"/>
          </a:solidFill>
          <a:ln w="25400">
            <a:solidFill>
              <a:schemeClr val="accent1">
                <a:shade val="50000"/>
              </a:schemeClr>
            </a:solidFill>
          </a:ln>
        </p:spPr>
      </p:sp>
      <p:sp>
        <p:nvSpPr>
          <p:cNvPr id="37891" name="Zástupný symbol pro poznámky 2"/>
          <p:cNvSpPr txBox="1">
            <a:spLocks noGrp="1"/>
          </p:cNvSpPr>
          <p:nvPr>
            <p:ph type="body" sz="quarter" idx="1"/>
          </p:nvPr>
        </p:nvSpPr>
        <p:spPr>
          <a:xfrm>
            <a:off x="755650" y="5078413"/>
            <a:ext cx="6048375" cy="4721225"/>
          </a:xfrm>
        </p:spPr>
        <p:txBody>
          <a:bodyPr/>
          <a:lstStyle/>
          <a:p>
            <a:pPr eaLnBrk="1">
              <a:spcBef>
                <a:spcPct val="0"/>
              </a:spcBef>
              <a:buSzPct val="45000"/>
              <a:buFont typeface="StarSymbol"/>
              <a:buChar char="●"/>
            </a:pPr>
            <a:endParaRPr altLang="cs-CZ" smtClean="0">
              <a:solidFill>
                <a:srgbClr val="000000"/>
              </a:solidFill>
              <a:latin typeface="Arial" panose="020B0604020202020204" pitchFamily="34" charset="0"/>
              <a:cs typeface="Tahoma" panose="020B060403050404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284766966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 noResize="1"/>
          </p:cNvSpPr>
          <p:nvPr>
            <p:ph type="sldImg"/>
          </p:nvPr>
        </p:nvSpPr>
        <p:spPr>
          <a:solidFill>
            <a:schemeClr val="accent1"/>
          </a:solidFill>
          <a:ln w="25400">
            <a:solidFill>
              <a:schemeClr val="accent1">
                <a:shade val="50000"/>
              </a:schemeClr>
            </a:solidFill>
          </a:ln>
        </p:spPr>
      </p:sp>
      <p:sp>
        <p:nvSpPr>
          <p:cNvPr id="38915" name="Zástupný symbol pro poznámky 2"/>
          <p:cNvSpPr txBox="1">
            <a:spLocks noGrp="1"/>
          </p:cNvSpPr>
          <p:nvPr>
            <p:ph type="body" sz="quarter" idx="1"/>
          </p:nvPr>
        </p:nvSpPr>
        <p:spPr>
          <a:xfrm>
            <a:off x="755650" y="5078413"/>
            <a:ext cx="6048375" cy="4721225"/>
          </a:xfrm>
        </p:spPr>
        <p:txBody>
          <a:bodyPr/>
          <a:lstStyle/>
          <a:p>
            <a:pPr eaLnBrk="1">
              <a:spcBef>
                <a:spcPct val="0"/>
              </a:spcBef>
              <a:buSzPct val="45000"/>
              <a:buFont typeface="StarSymbol"/>
              <a:buChar char="●"/>
            </a:pPr>
            <a:endParaRPr altLang="cs-CZ" smtClean="0">
              <a:solidFill>
                <a:srgbClr val="000000"/>
              </a:solidFill>
              <a:latin typeface="Arial" panose="020B0604020202020204" pitchFamily="34" charset="0"/>
              <a:cs typeface="Tahoma" panose="020B060403050404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93834985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 noResize="1"/>
          </p:cNvSpPr>
          <p:nvPr>
            <p:ph type="sldImg"/>
          </p:nvPr>
        </p:nvSpPr>
        <p:spPr>
          <a:solidFill>
            <a:schemeClr val="accent1"/>
          </a:solidFill>
          <a:ln w="25400">
            <a:solidFill>
              <a:schemeClr val="accent1">
                <a:shade val="50000"/>
              </a:schemeClr>
            </a:solidFill>
          </a:ln>
        </p:spPr>
      </p:sp>
      <p:sp>
        <p:nvSpPr>
          <p:cNvPr id="39939" name="Zástupný symbol pro poznámky 2"/>
          <p:cNvSpPr txBox="1">
            <a:spLocks noGrp="1"/>
          </p:cNvSpPr>
          <p:nvPr>
            <p:ph type="body" sz="quarter" idx="1"/>
          </p:nvPr>
        </p:nvSpPr>
        <p:spPr>
          <a:xfrm>
            <a:off x="755650" y="5078413"/>
            <a:ext cx="6048375" cy="4721225"/>
          </a:xfrm>
        </p:spPr>
        <p:txBody>
          <a:bodyPr/>
          <a:lstStyle/>
          <a:p>
            <a:pPr eaLnBrk="1">
              <a:spcBef>
                <a:spcPct val="0"/>
              </a:spcBef>
              <a:buSzPct val="45000"/>
              <a:buFont typeface="StarSymbol"/>
              <a:buChar char="●"/>
            </a:pPr>
            <a:endParaRPr altLang="cs-CZ" smtClean="0">
              <a:solidFill>
                <a:srgbClr val="000000"/>
              </a:solidFill>
              <a:latin typeface="Arial" panose="020B0604020202020204" pitchFamily="34" charset="0"/>
              <a:cs typeface="Tahoma" panose="020B060403050404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495381340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 noResize="1"/>
          </p:cNvSpPr>
          <p:nvPr>
            <p:ph type="sldImg"/>
          </p:nvPr>
        </p:nvSpPr>
        <p:spPr>
          <a:solidFill>
            <a:schemeClr val="accent1"/>
          </a:solidFill>
          <a:ln w="25400">
            <a:solidFill>
              <a:schemeClr val="accent1">
                <a:shade val="50000"/>
              </a:schemeClr>
            </a:solidFill>
          </a:ln>
        </p:spPr>
      </p:sp>
      <p:sp>
        <p:nvSpPr>
          <p:cNvPr id="41987" name="Zástupný symbol pro poznámky 2"/>
          <p:cNvSpPr txBox="1">
            <a:spLocks noGrp="1"/>
          </p:cNvSpPr>
          <p:nvPr>
            <p:ph type="body" sz="quarter" idx="1"/>
          </p:nvPr>
        </p:nvSpPr>
        <p:spPr>
          <a:xfrm>
            <a:off x="755650" y="5078413"/>
            <a:ext cx="6048375" cy="4721225"/>
          </a:xfrm>
        </p:spPr>
        <p:txBody>
          <a:bodyPr/>
          <a:lstStyle/>
          <a:p>
            <a:pPr eaLnBrk="1">
              <a:spcBef>
                <a:spcPct val="0"/>
              </a:spcBef>
              <a:buSzPct val="45000"/>
              <a:buFont typeface="StarSymbol"/>
              <a:buChar char="●"/>
            </a:pPr>
            <a:endParaRPr altLang="cs-CZ" smtClean="0">
              <a:solidFill>
                <a:srgbClr val="000000"/>
              </a:solidFill>
              <a:latin typeface="Arial" panose="020B0604020202020204" pitchFamily="34" charset="0"/>
              <a:cs typeface="Tahoma" panose="020B060403050404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8361574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 noResize="1"/>
          </p:cNvSpPr>
          <p:nvPr>
            <p:ph type="sldImg"/>
          </p:nvPr>
        </p:nvSpPr>
        <p:spPr>
          <a:solidFill>
            <a:schemeClr val="accent1"/>
          </a:solidFill>
          <a:ln w="25400">
            <a:solidFill>
              <a:schemeClr val="accent1">
                <a:shade val="50000"/>
              </a:schemeClr>
            </a:solidFill>
          </a:ln>
        </p:spPr>
      </p:sp>
      <p:sp>
        <p:nvSpPr>
          <p:cNvPr id="44035" name="Zástupný symbol pro poznámky 2"/>
          <p:cNvSpPr txBox="1">
            <a:spLocks noGrp="1"/>
          </p:cNvSpPr>
          <p:nvPr>
            <p:ph type="body" sz="quarter" idx="1"/>
          </p:nvPr>
        </p:nvSpPr>
        <p:spPr>
          <a:xfrm>
            <a:off x="755650" y="5078413"/>
            <a:ext cx="6048375" cy="4721225"/>
          </a:xfrm>
        </p:spPr>
        <p:txBody>
          <a:bodyPr/>
          <a:lstStyle/>
          <a:p>
            <a:pPr eaLnBrk="1">
              <a:spcBef>
                <a:spcPct val="0"/>
              </a:spcBef>
              <a:buSzPct val="45000"/>
              <a:buFont typeface="StarSymbol"/>
              <a:buChar char="●"/>
            </a:pPr>
            <a:endParaRPr altLang="cs-CZ" smtClean="0">
              <a:solidFill>
                <a:srgbClr val="000000"/>
              </a:solidFill>
              <a:latin typeface="Arial" panose="020B0604020202020204" pitchFamily="34" charset="0"/>
              <a:cs typeface="Tahoma" panose="020B060403050404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991412332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 noResize="1"/>
          </p:cNvSpPr>
          <p:nvPr>
            <p:ph type="sldImg"/>
          </p:nvPr>
        </p:nvSpPr>
        <p:spPr>
          <a:solidFill>
            <a:schemeClr val="accent1"/>
          </a:solidFill>
          <a:ln w="25400">
            <a:solidFill>
              <a:schemeClr val="accent1">
                <a:shade val="50000"/>
              </a:schemeClr>
            </a:solidFill>
          </a:ln>
        </p:spPr>
      </p:sp>
      <p:sp>
        <p:nvSpPr>
          <p:cNvPr id="49155" name="Zástupný symbol pro poznámky 2"/>
          <p:cNvSpPr txBox="1">
            <a:spLocks noGrp="1"/>
          </p:cNvSpPr>
          <p:nvPr>
            <p:ph type="body" sz="quarter" idx="1"/>
          </p:nvPr>
        </p:nvSpPr>
        <p:spPr>
          <a:xfrm>
            <a:off x="755650" y="5078413"/>
            <a:ext cx="6048375" cy="4721225"/>
          </a:xfrm>
        </p:spPr>
        <p:txBody>
          <a:bodyPr/>
          <a:lstStyle/>
          <a:p>
            <a:pPr eaLnBrk="1">
              <a:spcBef>
                <a:spcPct val="0"/>
              </a:spcBef>
              <a:buSzPct val="45000"/>
              <a:buFont typeface="StarSymbol"/>
              <a:buChar char="●"/>
            </a:pPr>
            <a:endParaRPr altLang="cs-CZ" smtClean="0">
              <a:solidFill>
                <a:srgbClr val="000000"/>
              </a:solidFill>
              <a:latin typeface="Arial" panose="020B0604020202020204" pitchFamily="34" charset="0"/>
              <a:cs typeface="Tahoma" panose="020B060403050404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66930187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 noResize="1"/>
          </p:cNvSpPr>
          <p:nvPr>
            <p:ph type="sldImg"/>
          </p:nvPr>
        </p:nvSpPr>
        <p:spPr>
          <a:solidFill>
            <a:schemeClr val="accent1"/>
          </a:solidFill>
          <a:ln w="25400">
            <a:solidFill>
              <a:schemeClr val="accent1">
                <a:shade val="50000"/>
              </a:schemeClr>
            </a:solidFill>
          </a:ln>
        </p:spPr>
      </p:sp>
      <p:sp>
        <p:nvSpPr>
          <p:cNvPr id="50179" name="Zástupný symbol pro poznámky 2"/>
          <p:cNvSpPr txBox="1">
            <a:spLocks noGrp="1"/>
          </p:cNvSpPr>
          <p:nvPr>
            <p:ph type="body" sz="quarter" idx="1"/>
          </p:nvPr>
        </p:nvSpPr>
        <p:spPr>
          <a:xfrm>
            <a:off x="755650" y="5078413"/>
            <a:ext cx="6048375" cy="4721225"/>
          </a:xfrm>
        </p:spPr>
        <p:txBody>
          <a:bodyPr/>
          <a:lstStyle/>
          <a:p>
            <a:pPr eaLnBrk="1">
              <a:spcBef>
                <a:spcPct val="0"/>
              </a:spcBef>
              <a:buSzPct val="45000"/>
              <a:buFont typeface="StarSymbol"/>
              <a:buChar char="●"/>
            </a:pPr>
            <a:endParaRPr altLang="cs-CZ" smtClean="0">
              <a:solidFill>
                <a:srgbClr val="000000"/>
              </a:solidFill>
              <a:latin typeface="Arial" panose="020B0604020202020204" pitchFamily="34" charset="0"/>
              <a:cs typeface="Tahoma" panose="020B060403050404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493167056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 noResize="1"/>
          </p:cNvSpPr>
          <p:nvPr>
            <p:ph type="sldImg"/>
          </p:nvPr>
        </p:nvSpPr>
        <p:spPr>
          <a:solidFill>
            <a:schemeClr val="accent1"/>
          </a:solidFill>
          <a:ln w="25400">
            <a:solidFill>
              <a:schemeClr val="accent1">
                <a:shade val="50000"/>
              </a:schemeClr>
            </a:solidFill>
          </a:ln>
        </p:spPr>
      </p:sp>
      <p:sp>
        <p:nvSpPr>
          <p:cNvPr id="55299" name="Zástupný symbol pro poznámky 2"/>
          <p:cNvSpPr txBox="1">
            <a:spLocks noGrp="1"/>
          </p:cNvSpPr>
          <p:nvPr>
            <p:ph type="body" sz="quarter" idx="1"/>
          </p:nvPr>
        </p:nvSpPr>
        <p:spPr>
          <a:xfrm>
            <a:off x="755650" y="5078413"/>
            <a:ext cx="6048375" cy="4721225"/>
          </a:xfrm>
        </p:spPr>
        <p:txBody>
          <a:bodyPr/>
          <a:lstStyle/>
          <a:p>
            <a:pPr eaLnBrk="1">
              <a:spcBef>
                <a:spcPct val="0"/>
              </a:spcBef>
              <a:buSzPct val="45000"/>
              <a:buFont typeface="StarSymbol"/>
              <a:buChar char="●"/>
            </a:pPr>
            <a:endParaRPr altLang="cs-CZ" smtClean="0">
              <a:solidFill>
                <a:srgbClr val="000000"/>
              </a:solidFill>
              <a:latin typeface="Arial" panose="020B0604020202020204" pitchFamily="34" charset="0"/>
              <a:cs typeface="Tahoma" panose="020B060403050404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434758054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 noResize="1"/>
          </p:cNvSpPr>
          <p:nvPr>
            <p:ph type="sldImg"/>
          </p:nvPr>
        </p:nvSpPr>
        <p:spPr>
          <a:solidFill>
            <a:schemeClr val="accent1"/>
          </a:solidFill>
          <a:ln w="25400">
            <a:solidFill>
              <a:schemeClr val="accent1">
                <a:shade val="50000"/>
              </a:schemeClr>
            </a:solidFill>
          </a:ln>
        </p:spPr>
      </p:sp>
      <p:sp>
        <p:nvSpPr>
          <p:cNvPr id="56323" name="Zástupný symbol pro poznámky 2"/>
          <p:cNvSpPr txBox="1">
            <a:spLocks noGrp="1"/>
          </p:cNvSpPr>
          <p:nvPr>
            <p:ph type="body" sz="quarter" idx="1"/>
          </p:nvPr>
        </p:nvSpPr>
        <p:spPr>
          <a:xfrm>
            <a:off x="755650" y="5078413"/>
            <a:ext cx="6048375" cy="4721225"/>
          </a:xfrm>
        </p:spPr>
        <p:txBody>
          <a:bodyPr/>
          <a:lstStyle/>
          <a:p>
            <a:pPr eaLnBrk="1">
              <a:spcBef>
                <a:spcPct val="0"/>
              </a:spcBef>
              <a:buSzPct val="45000"/>
              <a:buFont typeface="StarSymbol"/>
              <a:buChar char="●"/>
            </a:pPr>
            <a:endParaRPr altLang="cs-CZ" smtClean="0">
              <a:solidFill>
                <a:srgbClr val="000000"/>
              </a:solidFill>
              <a:latin typeface="Arial" panose="020B0604020202020204" pitchFamily="34" charset="0"/>
              <a:cs typeface="Tahoma" panose="020B060403050404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767383728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 noResize="1"/>
          </p:cNvSpPr>
          <p:nvPr>
            <p:ph type="sldImg"/>
          </p:nvPr>
        </p:nvSpPr>
        <p:spPr>
          <a:solidFill>
            <a:schemeClr val="accent1"/>
          </a:solidFill>
          <a:ln w="25400">
            <a:solidFill>
              <a:schemeClr val="accent1">
                <a:shade val="50000"/>
              </a:schemeClr>
            </a:solidFill>
          </a:ln>
        </p:spPr>
      </p:sp>
      <p:sp>
        <p:nvSpPr>
          <p:cNvPr id="62467" name="Zástupný symbol pro poznámky 2"/>
          <p:cNvSpPr txBox="1">
            <a:spLocks noGrp="1"/>
          </p:cNvSpPr>
          <p:nvPr>
            <p:ph type="body" sz="quarter" idx="1"/>
          </p:nvPr>
        </p:nvSpPr>
        <p:spPr>
          <a:xfrm>
            <a:off x="755650" y="5078413"/>
            <a:ext cx="6048375" cy="4721225"/>
          </a:xfrm>
        </p:spPr>
        <p:txBody>
          <a:bodyPr/>
          <a:lstStyle/>
          <a:p>
            <a:pPr eaLnBrk="1">
              <a:spcBef>
                <a:spcPct val="0"/>
              </a:spcBef>
              <a:buSzPct val="45000"/>
              <a:buFont typeface="StarSymbol"/>
              <a:buChar char="●"/>
            </a:pPr>
            <a:endParaRPr altLang="cs-CZ" smtClean="0">
              <a:solidFill>
                <a:srgbClr val="000000"/>
              </a:solidFill>
              <a:latin typeface="Arial" panose="020B0604020202020204" pitchFamily="34" charset="0"/>
              <a:cs typeface="Tahoma" panose="020B060403050404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78245157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 noResize="1"/>
          </p:cNvSpPr>
          <p:nvPr>
            <p:ph type="sldImg"/>
          </p:nvPr>
        </p:nvSpPr>
        <p:spPr>
          <a:solidFill>
            <a:schemeClr val="accent1"/>
          </a:solidFill>
          <a:ln w="25400">
            <a:solidFill>
              <a:schemeClr val="accent1">
                <a:shade val="50000"/>
              </a:schemeClr>
            </a:solidFill>
          </a:ln>
        </p:spPr>
      </p:sp>
      <p:sp>
        <p:nvSpPr>
          <p:cNvPr id="63491" name="Zástupný symbol pro poznámky 2"/>
          <p:cNvSpPr txBox="1">
            <a:spLocks noGrp="1"/>
          </p:cNvSpPr>
          <p:nvPr>
            <p:ph type="body" sz="quarter" idx="1"/>
          </p:nvPr>
        </p:nvSpPr>
        <p:spPr>
          <a:xfrm>
            <a:off x="755650" y="5078413"/>
            <a:ext cx="6048375" cy="4721225"/>
          </a:xfrm>
        </p:spPr>
        <p:txBody>
          <a:bodyPr/>
          <a:lstStyle/>
          <a:p>
            <a:pPr eaLnBrk="1">
              <a:spcBef>
                <a:spcPct val="0"/>
              </a:spcBef>
              <a:buSzPct val="45000"/>
              <a:buFont typeface="StarSymbol"/>
              <a:buChar char="●"/>
            </a:pPr>
            <a:endParaRPr altLang="cs-CZ" smtClean="0">
              <a:solidFill>
                <a:srgbClr val="000000"/>
              </a:solidFill>
              <a:latin typeface="Arial" panose="020B0604020202020204" pitchFamily="34" charset="0"/>
              <a:cs typeface="Tahoma" panose="020B060403050404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12285286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1597819"/>
            <a:ext cx="7772400" cy="1102519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2914650"/>
            <a:ext cx="6400800" cy="131445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6641012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7410553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3305176"/>
            <a:ext cx="7772400" cy="1021556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180035"/>
            <a:ext cx="7772400" cy="1125140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t>‹#›</a:t>
            </a:fld>
            <a:endParaRPr lang="cs-CZ"/>
          </a:p>
        </p:txBody>
      </p:sp>
      <p:sp>
        <p:nvSpPr>
          <p:cNvPr id="7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6674518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347613"/>
            <a:ext cx="4038600" cy="3247009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347613"/>
            <a:ext cx="4038600" cy="3247009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5777090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347614"/>
            <a:ext cx="4040188" cy="576064"/>
          </a:xfrm>
        </p:spPr>
        <p:txBody>
          <a:bodyPr anchor="b">
            <a:noAutofit/>
          </a:bodyPr>
          <a:lstStyle>
            <a:lvl1pPr marL="0" indent="0">
              <a:buNone/>
              <a:defRPr sz="20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1923678"/>
            <a:ext cx="4040188" cy="2670944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6" y="1347614"/>
            <a:ext cx="4041775" cy="576064"/>
          </a:xfrm>
        </p:spPr>
        <p:txBody>
          <a:bodyPr anchor="b">
            <a:noAutofit/>
          </a:bodyPr>
          <a:lstStyle>
            <a:lvl1pPr marL="0" indent="0">
              <a:buNone/>
              <a:defRPr sz="20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6" y="1923678"/>
            <a:ext cx="4041775" cy="2670944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3859089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t>‹#›</a:t>
            </a:fld>
            <a:endParaRPr lang="cs-CZ"/>
          </a:p>
        </p:txBody>
      </p:sp>
      <p:sp>
        <p:nvSpPr>
          <p:cNvPr id="6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7125178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t>‹#›</a:t>
            </a:fld>
            <a:endParaRPr lang="cs-CZ"/>
          </a:p>
        </p:txBody>
      </p:sp>
      <p:sp>
        <p:nvSpPr>
          <p:cNvPr id="5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6768566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1" y="843558"/>
            <a:ext cx="3008313" cy="576064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843557"/>
            <a:ext cx="5111750" cy="375106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1" y="1419621"/>
            <a:ext cx="3008313" cy="317500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1463168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3600450"/>
            <a:ext cx="5486400" cy="425054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843558"/>
            <a:ext cx="5486400" cy="2702123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4025503"/>
            <a:ext cx="5486400" cy="603647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524709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t>‹#›</a:t>
            </a:fld>
            <a:endParaRPr lang="cs-CZ"/>
          </a:p>
        </p:txBody>
      </p:sp>
      <p:sp>
        <p:nvSpPr>
          <p:cNvPr id="7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5308835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843557"/>
            <a:ext cx="2057400" cy="375106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843557"/>
            <a:ext cx="6019800" cy="375106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t>‹#›</a:t>
            </a:fld>
            <a:endParaRPr lang="cs-CZ"/>
          </a:p>
        </p:txBody>
      </p:sp>
      <p:sp>
        <p:nvSpPr>
          <p:cNvPr id="7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1909552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143000" y="841772"/>
            <a:ext cx="6858000" cy="1790700"/>
          </a:xfrm>
        </p:spPr>
        <p:txBody>
          <a:bodyPr anchor="b"/>
          <a:lstStyle>
            <a:lvl1pPr algn="ctr">
              <a:defRPr sz="4500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143000" y="2701528"/>
            <a:ext cx="6858000" cy="1241822"/>
          </a:xfrm>
        </p:spPr>
        <p:txBody>
          <a:bodyPr/>
          <a:lstStyle>
            <a:lvl1pPr marL="0" indent="0" algn="ctr">
              <a:buNone/>
              <a:defRPr sz="1800"/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628650" y="4767263"/>
            <a:ext cx="2057400" cy="273844"/>
          </a:xfrm>
          <a:prstGeom prst="rect">
            <a:avLst/>
          </a:prstGeom>
        </p:spPr>
        <p:txBody>
          <a:bodyPr/>
          <a:lstStyle/>
          <a:p>
            <a:fld id="{8A3A43DF-04A3-4662-88CA-28FDED1CFC09}" type="datetimeFigureOut">
              <a:rPr lang="cs-CZ" smtClean="0"/>
              <a:t>25. 6. 2015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3028950" y="4767263"/>
            <a:ext cx="3086100" cy="273844"/>
          </a:xfrm>
          <a:prstGeom prst="rect">
            <a:avLst/>
          </a:prstGeom>
        </p:spPr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D58ADA-DDE5-40A5-9BF1-B0BC81F4C7C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80019849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>
  <p:cSld name="1_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 txBox="1">
            <a:spLocks noGrp="1"/>
          </p:cNvSpPr>
          <p:nvPr>
            <p:ph type="dt" sz="half" idx="10"/>
          </p:nvPr>
        </p:nvSpPr>
        <p:spPr>
          <a:xfrm>
            <a:off x="456480" y="4685532"/>
            <a:ext cx="2131200" cy="355358"/>
          </a:xfrm>
          <a:prstGeom prst="rect">
            <a:avLst/>
          </a:prstGeom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/>
          </a:p>
        </p:txBody>
      </p:sp>
      <p:sp>
        <p:nvSpPr>
          <p:cNvPr id="3" name="Zástupný symbol pro zápatí 4"/>
          <p:cNvSpPr txBox="1">
            <a:spLocks noGrp="1"/>
          </p:cNvSpPr>
          <p:nvPr>
            <p:ph type="ftr" sz="quarter" idx="11"/>
          </p:nvPr>
        </p:nvSpPr>
        <p:spPr>
          <a:xfrm>
            <a:off x="3127680" y="4685532"/>
            <a:ext cx="2897280" cy="355358"/>
          </a:xfrm>
          <a:prstGeom prst="rect">
            <a:avLst/>
          </a:prstGeom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/>
          </a:p>
        </p:txBody>
      </p:sp>
      <p:sp>
        <p:nvSpPr>
          <p:cNvPr id="4" name="Zástupný symbol pro číslo snímku 5"/>
          <p:cNvSpPr txBox="1">
            <a:spLocks noGrp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55696B69-E653-4F37-87F4-9B760460C554}" type="slidenum">
              <a:rPr lang="cs-CZ" altLang="cs-CZ"/>
              <a:pPr/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2652016062"/>
      </p:ext>
    </p:extLst>
  </p:cSld>
  <p:clrMapOvr>
    <a:masterClrMapping/>
  </p:clrMapOvr>
  <p:transition spd="med">
    <p:fade/>
  </p:transition>
  <p:hf sldNum="0" hdr="0" ftr="0" dt="0"/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image" Target="../media/image4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image" Target="../media/image3.png"/><Relationship Id="rId2" Type="http://schemas.openxmlformats.org/officeDocument/2006/relationships/slideLayout" Target="../slideLayouts/slideLayout2.xml"/><Relationship Id="rId16" Type="http://schemas.openxmlformats.org/officeDocument/2006/relationships/image" Target="../media/image2.png"/><Relationship Id="rId20" Type="http://schemas.openxmlformats.org/officeDocument/2006/relationships/image" Target="../media/image6.jpe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image" Target="../media/image1.png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5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Skupina 3"/>
          <p:cNvGrpSpPr/>
          <p:nvPr/>
        </p:nvGrpSpPr>
        <p:grpSpPr>
          <a:xfrm>
            <a:off x="0" y="3284537"/>
            <a:ext cx="9144000" cy="1858963"/>
            <a:chOff x="0" y="3284537"/>
            <a:chExt cx="9144000" cy="1858963"/>
          </a:xfrm>
        </p:grpSpPr>
        <p:pic>
          <p:nvPicPr>
            <p:cNvPr id="1027" name="Picture 3"/>
            <p:cNvPicPr>
              <a:picLocks noChangeAspect="1" noChangeArrowheads="1"/>
            </p:cNvPicPr>
            <p:nvPr userDrawn="1"/>
          </p:nvPicPr>
          <p:blipFill>
            <a:blip r:embed="rId1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0" y="3284537"/>
              <a:ext cx="9144000" cy="1858963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grpSp>
          <p:nvGrpSpPr>
            <p:cNvPr id="11" name="Skupina 10"/>
            <p:cNvGrpSpPr>
              <a:grpSpLocks noChangeAspect="1"/>
            </p:cNvGrpSpPr>
            <p:nvPr userDrawn="1"/>
          </p:nvGrpSpPr>
          <p:grpSpPr>
            <a:xfrm>
              <a:off x="35536" y="4300030"/>
              <a:ext cx="720000" cy="792000"/>
              <a:chOff x="23056" y="6093296"/>
              <a:chExt cx="720000" cy="792000"/>
            </a:xfrm>
          </p:grpSpPr>
          <p:sp>
            <p:nvSpPr>
              <p:cNvPr id="15" name="Zaoblený obdélník 14"/>
              <p:cNvSpPr/>
              <p:nvPr userDrawn="1"/>
            </p:nvSpPr>
            <p:spPr>
              <a:xfrm>
                <a:off x="23056" y="6093296"/>
                <a:ext cx="720000" cy="792000"/>
              </a:xfrm>
              <a:prstGeom prst="roundRect">
                <a:avLst/>
              </a:prstGeom>
              <a:ln>
                <a:noFill/>
              </a:ln>
              <a:effectLst>
                <a:softEdge rad="31750"/>
              </a:effectLst>
            </p:spPr>
            <p:style>
              <a:lnRef idx="2">
                <a:schemeClr val="accent5"/>
              </a:lnRef>
              <a:fillRef idx="1">
                <a:schemeClr val="lt1"/>
              </a:fillRef>
              <a:effectRef idx="0">
                <a:schemeClr val="accent5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pic>
            <p:nvPicPr>
              <p:cNvPr id="16" name="Picture 12"/>
              <p:cNvPicPr>
                <a:picLocks noChangeAspect="1" noChangeArrowheads="1"/>
              </p:cNvPicPr>
              <p:nvPr userDrawn="1"/>
            </p:nvPicPr>
            <p:blipFill>
              <a:blip r:embed="rId16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70861" y="6201296"/>
                <a:ext cx="624390" cy="576000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</p:pic>
        </p:grpSp>
      </p:grp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1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1858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" name="Picture 10"/>
          <p:cNvPicPr>
            <a:picLocks noChangeAspect="1" noChangeArrowheads="1"/>
          </p:cNvPicPr>
          <p:nvPr/>
        </p:nvPicPr>
        <p:blipFill>
          <a:blip r:embed="rId1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88965" y="201165"/>
            <a:ext cx="1862069" cy="540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419623"/>
            <a:ext cx="8229600" cy="31750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67544" y="843558"/>
            <a:ext cx="8229600" cy="45900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dirty="0" smtClean="0"/>
              <a:t>Kliknutím lze upravit styl.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4767263"/>
            <a:ext cx="2133600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2694BF-EC82-438D-8CBB-65B2DEBBB1CE}" type="slidenum">
              <a:rPr lang="cs-CZ" smtClean="0"/>
              <a:t>‹#›</a:t>
            </a:fld>
            <a:endParaRPr lang="cs-CZ"/>
          </a:p>
        </p:txBody>
      </p:sp>
      <p:pic>
        <p:nvPicPr>
          <p:cNvPr id="12" name="Obrázek 11"/>
          <p:cNvPicPr/>
          <p:nvPr userDrawn="1"/>
        </p:nvPicPr>
        <p:blipFill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43420"/>
            <a:ext cx="2776686" cy="563416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 userDrawn="1"/>
        </p:nvPicPr>
        <p:blipFill>
          <a:blip r:embed="rId2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884368" y="4417415"/>
            <a:ext cx="1078260" cy="56661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7472330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  <p:sldLayoutId id="2147483661" r:id="rId13"/>
  </p:sldLayoutIdLst>
  <p:txStyles>
    <p:titleStyle>
      <a:lvl1pPr algn="ctr" defTabSz="914400" rtl="0" eaLnBrk="1" latinLnBrk="0" hangingPunct="1">
        <a:spcBef>
          <a:spcPct val="0"/>
        </a:spcBef>
        <a:buNone/>
        <a:tabLst>
          <a:tab pos="1790700" algn="l"/>
        </a:tabLst>
        <a:defRPr sz="32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3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3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3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3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3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3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3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3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3.xml"/><Relationship Id="rId5" Type="http://schemas.openxmlformats.org/officeDocument/2006/relationships/image" Target="../media/image15.jpeg"/><Relationship Id="rId4" Type="http://schemas.openxmlformats.org/officeDocument/2006/relationships/image" Target="../media/image14.jpeg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3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3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18.pn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e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13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13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13.xml"/></Relationships>
</file>

<file path=ppt/slides/_rels/slide19.xml.rels><?xml version="1.0" encoding="UTF-8" standalone="yes"?>
<Relationships xmlns="http://schemas.openxmlformats.org/package/2006/relationships"><Relationship Id="rId8" Type="http://schemas.openxmlformats.org/officeDocument/2006/relationships/hyperlink" Target="https://en.wikipedia.org/wiki/Hall_of_Mirrors" TargetMode="External"/><Relationship Id="rId3" Type="http://schemas.openxmlformats.org/officeDocument/2006/relationships/hyperlink" Target="http://www.eucebnice.cz/literatura/baroko.html" TargetMode="External"/><Relationship Id="rId7" Type="http://schemas.openxmlformats.org/officeDocument/2006/relationships/hyperlink" Target="http://www.parispass.com/paris-attractions/Palace-of-Versailles.html" TargetMode="External"/><Relationship Id="rId2" Type="http://schemas.openxmlformats.org/officeDocument/2006/relationships/hyperlink" Target="http://historicky.blog.cz/galerie/obrazky-hradu-a-zamku-galerie/cesky-krumlov/obrazek/35626923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commons.wikimedia.org/wiki/User:G.dallorto" TargetMode="External"/><Relationship Id="rId5" Type="http://schemas.openxmlformats.org/officeDocument/2006/relationships/hyperlink" Target="https://commons.wikimedia.org/wiki/Catania" TargetMode="External"/><Relationship Id="rId10" Type="http://schemas.openxmlformats.org/officeDocument/2006/relationships/hyperlink" Target="http://historicky.blog.cz/0910/baroko" TargetMode="External"/><Relationship Id="rId4" Type="http://schemas.openxmlformats.org/officeDocument/2006/relationships/hyperlink" Target="https://en.wikipedia.org/wiki/Oeil-de-boeuf" TargetMode="External"/><Relationship Id="rId9" Type="http://schemas.openxmlformats.org/officeDocument/2006/relationships/hyperlink" Target="http://www.reflex.cz/clanek/zivot-a-styl/38521/vstupte-do-strasidelneho-pokoje-dobrisskych-spisovatelu.html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143000" y="1203598"/>
            <a:ext cx="6858000" cy="1428874"/>
          </a:xfrm>
        </p:spPr>
        <p:txBody>
          <a:bodyPr/>
          <a:lstStyle/>
          <a:p>
            <a:r>
              <a:rPr lang="cs-CZ" sz="1600" dirty="0" smtClean="0"/>
              <a:t/>
            </a:r>
            <a:br>
              <a:rPr lang="cs-CZ" sz="1600" dirty="0" smtClean="0"/>
            </a:br>
            <a:r>
              <a:rPr lang="cs-CZ" sz="1600" dirty="0"/>
              <a:t/>
            </a:r>
            <a:br>
              <a:rPr lang="cs-CZ" sz="1600" dirty="0"/>
            </a:br>
            <a:r>
              <a:rPr lang="cs-CZ" sz="1600" dirty="0" smtClean="0"/>
              <a:t>Dotkněte se inovací</a:t>
            </a:r>
            <a:br>
              <a:rPr lang="cs-CZ" sz="1600" dirty="0" smtClean="0"/>
            </a:br>
            <a:r>
              <a:rPr lang="cs-CZ" sz="1600" dirty="0" smtClean="0"/>
              <a:t>CZ.1.07/1.3.00/51.0024</a:t>
            </a:r>
            <a:r>
              <a:rPr lang="cs-CZ" sz="2000" dirty="0" smtClean="0"/>
              <a:t/>
            </a:r>
            <a:br>
              <a:rPr lang="cs-CZ" sz="2000" dirty="0" smtClean="0"/>
            </a:b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143000" y="1707654"/>
            <a:ext cx="6858000" cy="2235696"/>
          </a:xfrm>
        </p:spPr>
        <p:txBody>
          <a:bodyPr>
            <a:normAutofit/>
          </a:bodyPr>
          <a:lstStyle/>
          <a:p>
            <a:r>
              <a:rPr lang="cs-CZ" sz="3600" b="1" dirty="0" smtClean="0"/>
              <a:t>Baroko</a:t>
            </a:r>
          </a:p>
        </p:txBody>
      </p:sp>
    </p:spTree>
    <p:extLst>
      <p:ext uri="{BB962C8B-B14F-4D97-AF65-F5344CB8AC3E}">
        <p14:creationId xmlns:p14="http://schemas.microsoft.com/office/powerpoint/2010/main" val="113144552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83568" y="1302558"/>
            <a:ext cx="8208912" cy="3573448"/>
          </a:xfrm>
        </p:spPr>
        <p:txBody>
          <a:bodyPr>
            <a:normAutofit/>
          </a:bodyPr>
          <a:lstStyle/>
          <a:p>
            <a:pPr algn="l"/>
            <a:r>
              <a:rPr lang="cs-CZ" dirty="0" smtClean="0"/>
              <a:t>Škola: P46</a:t>
            </a:r>
          </a:p>
          <a:p>
            <a:pPr algn="l"/>
            <a:r>
              <a:rPr lang="cs-CZ" dirty="0" smtClean="0"/>
              <a:t>Autor:  Mgr. Zdenka Hubinková</a:t>
            </a:r>
          </a:p>
          <a:p>
            <a:pPr algn="l"/>
            <a:r>
              <a:rPr lang="cs-CZ" dirty="0" smtClean="0"/>
              <a:t>Předmět: Dějepis</a:t>
            </a:r>
          </a:p>
          <a:p>
            <a:pPr algn="l"/>
            <a:endParaRPr lang="cs-CZ" dirty="0" smtClean="0"/>
          </a:p>
          <a:p>
            <a:pPr algn="l"/>
            <a:r>
              <a:rPr lang="cs-CZ" dirty="0" smtClean="0"/>
              <a:t>Anotace: Prezentace historických slohů – Baroko, rokoko</a:t>
            </a:r>
          </a:p>
          <a:p>
            <a:pPr algn="l"/>
            <a:endParaRPr lang="cs-CZ" dirty="0" smtClean="0"/>
          </a:p>
          <a:p>
            <a:pPr algn="l"/>
            <a:endParaRPr lang="cs-CZ" dirty="0" smtClean="0"/>
          </a:p>
          <a:p>
            <a:pPr algn="l"/>
            <a:endParaRPr lang="cs-CZ" dirty="0"/>
          </a:p>
          <a:p>
            <a:pPr algn="l"/>
            <a:r>
              <a:rPr lang="cs-CZ" dirty="0" smtClean="0"/>
              <a:t>Materiál </a:t>
            </a:r>
            <a:r>
              <a:rPr lang="cs-CZ" dirty="0"/>
              <a:t>je zpracován v rámci projektu </a:t>
            </a:r>
            <a:r>
              <a:rPr lang="cs-CZ" dirty="0" smtClean="0"/>
              <a:t>Dotkněte se inovací CZ.1.07/1.3.00/51.0024 </a:t>
            </a:r>
            <a:endParaRPr lang="cs-CZ" dirty="0"/>
          </a:p>
          <a:p>
            <a:pPr algn="l"/>
            <a:endParaRPr lang="cs-CZ" dirty="0"/>
          </a:p>
        </p:txBody>
      </p:sp>
      <p:sp>
        <p:nvSpPr>
          <p:cNvPr id="4" name="Nadpis 1"/>
          <p:cNvSpPr txBox="1">
            <a:spLocks/>
          </p:cNvSpPr>
          <p:nvPr/>
        </p:nvSpPr>
        <p:spPr>
          <a:xfrm>
            <a:off x="683568" y="843558"/>
            <a:ext cx="8013576" cy="4590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tabLst>
                <a:tab pos="1790700" algn="l"/>
              </a:tabLst>
              <a:defRPr sz="45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cs-CZ" sz="3200" b="1" dirty="0" smtClean="0"/>
              <a:t>Základní informace</a:t>
            </a:r>
            <a:endParaRPr lang="cs-CZ" sz="3200" b="1" dirty="0"/>
          </a:p>
        </p:txBody>
      </p:sp>
    </p:spTree>
    <p:extLst>
      <p:ext uri="{BB962C8B-B14F-4D97-AF65-F5344CB8AC3E}">
        <p14:creationId xmlns:p14="http://schemas.microsoft.com/office/powerpoint/2010/main" val="396105599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b="1" dirty="0" smtClean="0"/>
              <a:t>Metodický pokyn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1800" dirty="0" smtClean="0"/>
              <a:t>Popis práce s materiálem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sz="1800" i="1" dirty="0" smtClean="0"/>
              <a:t>Materiál je určen pro práci s interaktivní tabulí a tablety</a:t>
            </a:r>
            <a:endParaRPr lang="cs-CZ" sz="1800" i="1" dirty="0"/>
          </a:p>
          <a:p>
            <a:r>
              <a:rPr lang="cs-CZ" sz="1800" dirty="0" smtClean="0"/>
              <a:t>Přílohy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sz="1800" i="1" dirty="0" smtClean="0"/>
              <a:t>Didaktická příprava Osobní adresář vyučujícího</a:t>
            </a:r>
            <a:endParaRPr lang="cs-CZ" sz="1800" i="1" dirty="0"/>
          </a:p>
          <a:p>
            <a:r>
              <a:rPr lang="cs-CZ" sz="1800" dirty="0" smtClean="0"/>
              <a:t>Očekávání a cíle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sz="1800" i="1" dirty="0" smtClean="0"/>
              <a:t>Dle didaktické přípravy</a:t>
            </a:r>
            <a:endParaRPr lang="cs-CZ" sz="1800" i="1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fontScale="92500" lnSpcReduction="20000"/>
          </a:bodyPr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5264757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Obrázek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75656" y="1059582"/>
            <a:ext cx="5534696" cy="305912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009529806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1"/>
          <p:cNvSpPr txBox="1">
            <a:spLocks noGrp="1"/>
          </p:cNvSpPr>
          <p:nvPr>
            <p:ph type="title" idx="4294967295"/>
          </p:nvPr>
        </p:nvSpPr>
        <p:spPr>
          <a:xfrm>
            <a:off x="2411760" y="987574"/>
            <a:ext cx="4072855" cy="438164"/>
          </a:xfrm>
          <a:solidFill>
            <a:schemeClr val="accent2">
              <a:lumMod val="40000"/>
              <a:lumOff val="60000"/>
            </a:schemeClr>
          </a:solidFill>
        </p:spPr>
        <p:txBody>
          <a:bodyPr/>
          <a:lstStyle/>
          <a:p>
            <a:pPr eaLnBrk="1">
              <a:buSzPct val="45000"/>
              <a:buFont typeface="StarSymbol"/>
              <a:buNone/>
              <a:defRPr/>
            </a:pPr>
            <a:r>
              <a:rPr altLang="cs-CZ" b="1" smtClean="0">
                <a:solidFill>
                  <a:srgbClr val="000000"/>
                </a:solidFill>
                <a:latin typeface="Arial" pitchFamily="34" charset="0"/>
                <a:cs typeface="Tahoma" pitchFamily="34" charset="0"/>
              </a:rPr>
              <a:t>BAROKO</a:t>
            </a:r>
            <a:r>
              <a:rPr altLang="cs-CZ" smtClean="0">
                <a:solidFill>
                  <a:srgbClr val="000000"/>
                </a:solidFill>
                <a:latin typeface="Arial" pitchFamily="34" charset="0"/>
                <a:cs typeface="Tahoma" pitchFamily="34" charset="0"/>
              </a:rPr>
              <a:t>  </a:t>
            </a:r>
          </a:p>
        </p:txBody>
      </p:sp>
      <p:sp>
        <p:nvSpPr>
          <p:cNvPr id="3075" name="Zástupný symbol pro text 2"/>
          <p:cNvSpPr txBox="1">
            <a:spLocks noGrp="1"/>
          </p:cNvSpPr>
          <p:nvPr>
            <p:ph type="body" idx="4294967295"/>
          </p:nvPr>
        </p:nvSpPr>
        <p:spPr>
          <a:xfrm>
            <a:off x="1547663" y="1486678"/>
            <a:ext cx="5991471" cy="2741257"/>
          </a:xfrm>
          <a:solidFill>
            <a:schemeClr val="accent2">
              <a:lumMod val="20000"/>
              <a:lumOff val="80000"/>
            </a:schemeClr>
          </a:solidFill>
        </p:spPr>
        <p:txBody>
          <a:bodyPr>
            <a:normAutofit fontScale="70000" lnSpcReduction="20000"/>
          </a:bodyPr>
          <a:lstStyle/>
          <a:p>
            <a:pPr eaLnBrk="1">
              <a:buSzPct val="45000"/>
              <a:buFont typeface="StarSymbol"/>
              <a:buChar char="●"/>
              <a:defRPr/>
            </a:pPr>
            <a:r>
              <a:rPr altLang="cs-CZ" dirty="0" smtClean="0">
                <a:solidFill>
                  <a:srgbClr val="000000"/>
                </a:solidFill>
                <a:latin typeface="Arial" pitchFamily="34" charset="0"/>
                <a:ea typeface="MS Gothic" pitchFamily="49" charset="-128"/>
                <a:cs typeface="Tahoma" pitchFamily="34" charset="0"/>
              </a:rPr>
              <a:t>Z port.</a:t>
            </a:r>
            <a:r>
              <a:rPr altLang="cs-CZ" b="1" dirty="0" smtClean="0">
                <a:solidFill>
                  <a:srgbClr val="000000"/>
                </a:solidFill>
                <a:latin typeface="Arial" pitchFamily="34" charset="0"/>
                <a:ea typeface="MS Gothic" pitchFamily="49" charset="-128"/>
                <a:cs typeface="Tahoma" pitchFamily="34" charset="0"/>
              </a:rPr>
              <a:t> </a:t>
            </a:r>
            <a:r>
              <a:rPr altLang="cs-CZ" b="1" dirty="0" err="1" smtClean="0">
                <a:solidFill>
                  <a:srgbClr val="000000"/>
                </a:solidFill>
                <a:latin typeface="Arial" pitchFamily="34" charset="0"/>
                <a:ea typeface="MS Gothic" pitchFamily="49" charset="-128"/>
                <a:cs typeface="Tahoma" pitchFamily="34" charset="0"/>
              </a:rPr>
              <a:t>pérola</a:t>
            </a:r>
            <a:r>
              <a:rPr altLang="cs-CZ" b="1" dirty="0" smtClean="0">
                <a:solidFill>
                  <a:srgbClr val="000000"/>
                </a:solidFill>
                <a:latin typeface="Arial" pitchFamily="34" charset="0"/>
                <a:ea typeface="MS Gothic" pitchFamily="49" charset="-128"/>
                <a:cs typeface="Tahoma" pitchFamily="34" charset="0"/>
              </a:rPr>
              <a:t> </a:t>
            </a:r>
            <a:r>
              <a:rPr altLang="cs-CZ" b="1" dirty="0" err="1" smtClean="0">
                <a:solidFill>
                  <a:srgbClr val="000000"/>
                </a:solidFill>
                <a:latin typeface="Arial" pitchFamily="34" charset="0"/>
                <a:ea typeface="MS Gothic" pitchFamily="49" charset="-128"/>
                <a:cs typeface="Tahoma" pitchFamily="34" charset="0"/>
              </a:rPr>
              <a:t>barroca</a:t>
            </a:r>
            <a:r>
              <a:rPr altLang="cs-CZ" dirty="0" smtClean="0">
                <a:solidFill>
                  <a:srgbClr val="000000"/>
                </a:solidFill>
                <a:latin typeface="Arial" pitchFamily="34" charset="0"/>
                <a:ea typeface="MS Gothic" pitchFamily="49" charset="-128"/>
                <a:cs typeface="Tahoma" pitchFamily="34" charset="0"/>
              </a:rPr>
              <a:t> – perla nepravidelného tvaru</a:t>
            </a:r>
          </a:p>
          <a:p>
            <a:pPr eaLnBrk="1">
              <a:buSzPct val="45000"/>
              <a:buFont typeface="StarSymbol"/>
              <a:buChar char="●"/>
              <a:defRPr/>
            </a:pPr>
            <a:r>
              <a:rPr altLang="cs-CZ" dirty="0" smtClean="0">
                <a:solidFill>
                  <a:srgbClr val="000000"/>
                </a:solidFill>
                <a:latin typeface="Arial" pitchFamily="34" charset="0"/>
                <a:ea typeface="MS Gothic" pitchFamily="49" charset="-128"/>
                <a:cs typeface="Tahoma" pitchFamily="34" charset="0"/>
              </a:rPr>
              <a:t>Hanlivě </a:t>
            </a:r>
            <a:r>
              <a:rPr altLang="cs-CZ" b="1" dirty="0" smtClean="0">
                <a:solidFill>
                  <a:srgbClr val="000000"/>
                </a:solidFill>
                <a:latin typeface="Arial" pitchFamily="34" charset="0"/>
                <a:ea typeface="MS Gothic" pitchFamily="49" charset="-128"/>
                <a:cs typeface="Tahoma" pitchFamily="34" charset="0"/>
              </a:rPr>
              <a:t>„sloh copový“, „sloh parukový“</a:t>
            </a:r>
          </a:p>
          <a:p>
            <a:pPr eaLnBrk="1">
              <a:buSzPct val="45000"/>
              <a:buFont typeface="StarSymbol"/>
              <a:buChar char="●"/>
              <a:defRPr/>
            </a:pPr>
            <a:r>
              <a:rPr altLang="cs-CZ" dirty="0" smtClean="0">
                <a:solidFill>
                  <a:srgbClr val="000000"/>
                </a:solidFill>
                <a:latin typeface="Arial" pitchFamily="34" charset="0"/>
                <a:ea typeface="MS Gothic" pitchFamily="49" charset="-128"/>
                <a:cs typeface="Tahoma" pitchFamily="34" charset="0"/>
              </a:rPr>
              <a:t>Vznik na konci </a:t>
            </a:r>
            <a:r>
              <a:rPr altLang="cs-CZ" b="1" dirty="0" smtClean="0">
                <a:solidFill>
                  <a:srgbClr val="000000"/>
                </a:solidFill>
                <a:latin typeface="Arial" pitchFamily="34" charset="0"/>
                <a:ea typeface="MS Gothic" pitchFamily="49" charset="-128"/>
                <a:cs typeface="Tahoma" pitchFamily="34" charset="0"/>
              </a:rPr>
              <a:t>16. stol. V Itálii </a:t>
            </a:r>
            <a:r>
              <a:rPr altLang="cs-CZ" dirty="0" smtClean="0">
                <a:solidFill>
                  <a:srgbClr val="000000"/>
                </a:solidFill>
                <a:latin typeface="Arial" pitchFamily="34" charset="0"/>
                <a:ea typeface="MS Gothic" pitchFamily="49" charset="-128"/>
                <a:cs typeface="Tahoma" pitchFamily="34" charset="0"/>
              </a:rPr>
              <a:t>nejdříve v malířství, pak v sochařství a architektuře</a:t>
            </a:r>
          </a:p>
          <a:p>
            <a:pPr eaLnBrk="1">
              <a:buSzPct val="45000"/>
              <a:buFont typeface="StarSymbol"/>
              <a:buChar char="●"/>
              <a:defRPr/>
            </a:pPr>
            <a:r>
              <a:rPr altLang="cs-CZ" dirty="0" smtClean="0">
                <a:solidFill>
                  <a:srgbClr val="000000"/>
                </a:solidFill>
                <a:latin typeface="Arial" pitchFamily="34" charset="0"/>
                <a:ea typeface="MS Gothic" pitchFamily="49" charset="-128"/>
                <a:cs typeface="Tahoma" pitchFamily="34" charset="0"/>
              </a:rPr>
              <a:t>V Evropě v období válek 1618 – 1648 roste autorita katolické církve, 17. - 18. století</a:t>
            </a:r>
          </a:p>
          <a:p>
            <a:pPr eaLnBrk="1">
              <a:buSzPct val="45000"/>
              <a:buFont typeface="StarSymbol"/>
              <a:buChar char="●"/>
              <a:defRPr/>
            </a:pPr>
            <a:r>
              <a:rPr altLang="cs-CZ" dirty="0" smtClean="0">
                <a:solidFill>
                  <a:srgbClr val="000000"/>
                </a:solidFill>
                <a:latin typeface="Arial" pitchFamily="34" charset="0"/>
                <a:ea typeface="MS Gothic" pitchFamily="49" charset="-128"/>
                <a:cs typeface="Tahoma" pitchFamily="34" charset="0"/>
              </a:rPr>
              <a:t>Objevuje se bída, nejistota a prosazuje se absolutismus</a:t>
            </a:r>
          </a:p>
        </p:txBody>
      </p:sp>
    </p:spTree>
    <p:extLst>
      <p:ext uri="{BB962C8B-B14F-4D97-AF65-F5344CB8AC3E}">
        <p14:creationId xmlns:p14="http://schemas.microsoft.com/office/powerpoint/2010/main" val="4117632455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Nadpis 1"/>
          <p:cNvSpPr txBox="1">
            <a:spLocks noGrp="1"/>
          </p:cNvSpPr>
          <p:nvPr>
            <p:ph type="title" idx="4294967295"/>
          </p:nvPr>
        </p:nvSpPr>
        <p:spPr>
          <a:xfrm>
            <a:off x="1289536" y="915566"/>
            <a:ext cx="6516324" cy="594906"/>
          </a:xfrm>
          <a:solidFill>
            <a:schemeClr val="accent4">
              <a:lumMod val="40000"/>
              <a:lumOff val="60000"/>
            </a:schemeClr>
          </a:solidFill>
        </p:spPr>
        <p:txBody>
          <a:bodyPr>
            <a:spAutoFit/>
          </a:bodyPr>
          <a:lstStyle/>
          <a:p>
            <a:pPr eaLnBrk="1">
              <a:buSzPct val="45000"/>
              <a:buFont typeface="StarSymbol"/>
              <a:buNone/>
              <a:defRPr/>
            </a:pPr>
            <a:r>
              <a:rPr altLang="cs-CZ" sz="3266" b="1" dirty="0">
                <a:solidFill>
                  <a:srgbClr val="000000"/>
                </a:solidFill>
                <a:latin typeface="Arial" pitchFamily="34" charset="0"/>
                <a:cs typeface="Tahoma" pitchFamily="34" charset="0"/>
              </a:rPr>
              <a:t>Znaky baroka</a:t>
            </a:r>
          </a:p>
        </p:txBody>
      </p:sp>
      <p:sp>
        <p:nvSpPr>
          <p:cNvPr id="4099" name="Zástupný symbol pro text 2"/>
          <p:cNvSpPr txBox="1">
            <a:spLocks noGrp="1"/>
          </p:cNvSpPr>
          <p:nvPr>
            <p:ph type="body" idx="4294967295"/>
          </p:nvPr>
        </p:nvSpPr>
        <p:spPr>
          <a:xfrm>
            <a:off x="1461814" y="1635646"/>
            <a:ext cx="6171768" cy="2554545"/>
          </a:xfrm>
          <a:solidFill>
            <a:schemeClr val="accent6">
              <a:lumMod val="40000"/>
              <a:lumOff val="60000"/>
            </a:schemeClr>
          </a:solidFill>
        </p:spPr>
        <p:txBody>
          <a:bodyPr>
            <a:spAutoFit/>
          </a:bodyPr>
          <a:lstStyle/>
          <a:p>
            <a:pPr eaLnBrk="1">
              <a:buSzPct val="45000"/>
              <a:buFont typeface="StarSymbol"/>
              <a:buChar char="●"/>
              <a:defRPr/>
            </a:pPr>
            <a:r>
              <a:rPr altLang="cs-CZ" sz="1600" dirty="0" smtClean="0">
                <a:solidFill>
                  <a:srgbClr val="000000"/>
                </a:solidFill>
                <a:latin typeface="Arial" pitchFamily="34" charset="0"/>
                <a:ea typeface="MS Gothic" pitchFamily="49" charset="-128"/>
                <a:cs typeface="Tahoma" pitchFamily="34" charset="0"/>
              </a:rPr>
              <a:t>zdůrazňuje city, ale nedůvěřuje rozumu</a:t>
            </a:r>
          </a:p>
          <a:p>
            <a:pPr eaLnBrk="1">
              <a:buSzPct val="45000"/>
              <a:buFont typeface="StarSymbol"/>
              <a:buChar char="●"/>
              <a:defRPr/>
            </a:pPr>
            <a:r>
              <a:rPr altLang="cs-CZ" sz="1600" dirty="0" smtClean="0">
                <a:solidFill>
                  <a:srgbClr val="000000"/>
                </a:solidFill>
                <a:latin typeface="Arial" pitchFamily="34" charset="0"/>
                <a:ea typeface="MS Gothic" pitchFamily="49" charset="-128"/>
                <a:cs typeface="Tahoma" pitchFamily="34" charset="0"/>
              </a:rPr>
              <a:t>hlavní hrdina se odklání od přírody a soustřeďuje se na vlastní nitro</a:t>
            </a:r>
          </a:p>
          <a:p>
            <a:pPr eaLnBrk="1">
              <a:buSzPct val="45000"/>
              <a:buFont typeface="StarSymbol"/>
              <a:buChar char="●"/>
              <a:defRPr/>
            </a:pPr>
            <a:r>
              <a:rPr altLang="cs-CZ" sz="1600" dirty="0" smtClean="0">
                <a:solidFill>
                  <a:srgbClr val="000000"/>
                </a:solidFill>
                <a:latin typeface="Arial" pitchFamily="34" charset="0"/>
                <a:ea typeface="MS Gothic" pitchFamily="49" charset="-128"/>
                <a:cs typeface="Tahoma" pitchFamily="34" charset="0"/>
              </a:rPr>
              <a:t>naturalistická konkrétnost</a:t>
            </a:r>
          </a:p>
          <a:p>
            <a:pPr eaLnBrk="1">
              <a:buSzPct val="45000"/>
              <a:buFont typeface="StarSymbol"/>
              <a:buChar char="●"/>
              <a:defRPr/>
            </a:pPr>
            <a:r>
              <a:rPr altLang="cs-CZ" sz="1600" dirty="0" smtClean="0">
                <a:solidFill>
                  <a:srgbClr val="000000"/>
                </a:solidFill>
                <a:latin typeface="Arial" pitchFamily="34" charset="0"/>
                <a:ea typeface="MS Gothic" pitchFamily="49" charset="-128"/>
                <a:cs typeface="Tahoma" pitchFamily="34" charset="0"/>
              </a:rPr>
              <a:t>lidé mají konkrétní představy o posmrtném životě</a:t>
            </a:r>
          </a:p>
          <a:p>
            <a:pPr eaLnBrk="1">
              <a:buSzPct val="45000"/>
              <a:buFont typeface="StarSymbol"/>
              <a:buChar char="●"/>
              <a:defRPr/>
            </a:pPr>
            <a:r>
              <a:rPr altLang="cs-CZ" sz="1600" dirty="0" smtClean="0">
                <a:solidFill>
                  <a:srgbClr val="000000"/>
                </a:solidFill>
                <a:latin typeface="Arial" pitchFamily="34" charset="0"/>
                <a:ea typeface="MS Gothic" pitchFamily="49" charset="-128"/>
                <a:cs typeface="Tahoma" pitchFamily="34" charset="0"/>
              </a:rPr>
              <a:t>kladen důraz na lidskou bezmocnost</a:t>
            </a:r>
          </a:p>
          <a:p>
            <a:pPr eaLnBrk="1">
              <a:buSzPct val="45000"/>
              <a:buFont typeface="StarSymbol"/>
              <a:buChar char="●"/>
              <a:defRPr/>
            </a:pPr>
            <a:r>
              <a:rPr altLang="cs-CZ" sz="1600" b="1" dirty="0" smtClean="0">
                <a:solidFill>
                  <a:srgbClr val="000000"/>
                </a:solidFill>
                <a:latin typeface="Arial" pitchFamily="34" charset="0"/>
                <a:ea typeface="MS Gothic" pitchFamily="49" charset="-128"/>
                <a:cs typeface="Tahoma" pitchFamily="34" charset="0"/>
              </a:rPr>
              <a:t>zásada kontrastu ⇒ dramatičnost</a:t>
            </a:r>
            <a:r>
              <a:rPr altLang="cs-CZ" sz="1600" dirty="0" smtClean="0">
                <a:solidFill>
                  <a:srgbClr val="000000"/>
                </a:solidFill>
                <a:latin typeface="Arial" pitchFamily="34" charset="0"/>
                <a:ea typeface="MS Gothic" pitchFamily="49" charset="-128"/>
                <a:cs typeface="Tahoma" pitchFamily="34" charset="0"/>
              </a:rPr>
              <a:t> (např. krutý ďábel X milostivý Bůh, zlo X dobro, chudoba člověka X nádhera chrámů, hrůzy válek X nadpozemský ráj)</a:t>
            </a:r>
          </a:p>
        </p:txBody>
      </p:sp>
    </p:spTree>
    <p:extLst>
      <p:ext uri="{BB962C8B-B14F-4D97-AF65-F5344CB8AC3E}">
        <p14:creationId xmlns:p14="http://schemas.microsoft.com/office/powerpoint/2010/main" val="2646524878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Nadpis 1"/>
          <p:cNvSpPr txBox="1">
            <a:spLocks noGrp="1"/>
          </p:cNvSpPr>
          <p:nvPr>
            <p:ph type="title" idx="4294967295"/>
          </p:nvPr>
        </p:nvSpPr>
        <p:spPr>
          <a:xfrm>
            <a:off x="611560" y="987574"/>
            <a:ext cx="4032448" cy="1569660"/>
          </a:xfrm>
          <a:solidFill>
            <a:schemeClr val="accent2"/>
          </a:solidFill>
        </p:spPr>
        <p:txBody>
          <a:bodyPr wrap="square">
            <a:spAutoFit/>
          </a:bodyPr>
          <a:lstStyle/>
          <a:p>
            <a:pPr eaLnBrk="1">
              <a:buSzPct val="45000"/>
              <a:buFont typeface="StarSymbol"/>
              <a:buNone/>
            </a:pPr>
            <a:r>
              <a:rPr altLang="cs-CZ" b="1" dirty="0" err="1" smtClean="0">
                <a:solidFill>
                  <a:srgbClr val="000000"/>
                </a:solidFill>
                <a:latin typeface="Arial" panose="020B0604020202020204" pitchFamily="34" charset="0"/>
                <a:cs typeface="Tahoma" panose="020B0604030504040204" pitchFamily="34" charset="0"/>
              </a:rPr>
              <a:t>Barokní</a:t>
            </a:r>
            <a:r>
              <a:rPr altLang="cs-CZ" b="1" dirty="0" smtClean="0">
                <a:solidFill>
                  <a:srgbClr val="000000"/>
                </a:solidFill>
                <a:latin typeface="Arial" panose="020B0604020202020204" pitchFamily="34" charset="0"/>
                <a:cs typeface="Tahoma" panose="020B0604030504040204" pitchFamily="34" charset="0"/>
              </a:rPr>
              <a:t> </a:t>
            </a:r>
            <a:r>
              <a:rPr altLang="cs-CZ" b="1" dirty="0" err="1" smtClean="0">
                <a:solidFill>
                  <a:srgbClr val="000000"/>
                </a:solidFill>
                <a:latin typeface="Arial" panose="020B0604020202020204" pitchFamily="34" charset="0"/>
                <a:cs typeface="Tahoma" panose="020B0604030504040204" pitchFamily="34" charset="0"/>
              </a:rPr>
              <a:t>iluzionismus</a:t>
            </a:r>
            <a:r>
              <a:rPr altLang="cs-CZ" dirty="0" smtClean="0">
                <a:solidFill>
                  <a:srgbClr val="000000"/>
                </a:solidFill>
                <a:latin typeface="Arial" panose="020B0604020202020204" pitchFamily="34" charset="0"/>
                <a:cs typeface="Tahoma" panose="020B0604030504040204" pitchFamily="34" charset="0"/>
              </a:rPr>
              <a:t/>
            </a:r>
            <a:br>
              <a:rPr altLang="cs-CZ" dirty="0" smtClean="0">
                <a:solidFill>
                  <a:srgbClr val="000000"/>
                </a:solidFill>
                <a:latin typeface="Arial" panose="020B0604020202020204" pitchFamily="34" charset="0"/>
                <a:cs typeface="Tahoma" panose="020B0604030504040204" pitchFamily="34" charset="0"/>
              </a:rPr>
            </a:br>
            <a:endParaRPr altLang="cs-CZ" dirty="0" smtClean="0">
              <a:solidFill>
                <a:srgbClr val="000000"/>
              </a:solidFill>
              <a:latin typeface="Arial" panose="020B0604020202020204" pitchFamily="34" charset="0"/>
              <a:cs typeface="Tahoma" panose="020B0604030504040204" pitchFamily="34" charset="0"/>
            </a:endParaRPr>
          </a:p>
        </p:txBody>
      </p:sp>
      <p:sp>
        <p:nvSpPr>
          <p:cNvPr id="5123" name="Zástupný symbol pro text 2"/>
          <p:cNvSpPr txBox="1">
            <a:spLocks noGrp="1"/>
          </p:cNvSpPr>
          <p:nvPr>
            <p:ph type="body" idx="4294967295"/>
          </p:nvPr>
        </p:nvSpPr>
        <p:spPr>
          <a:xfrm>
            <a:off x="4572001" y="1101716"/>
            <a:ext cx="3184174" cy="3250121"/>
          </a:xfrm>
        </p:spPr>
        <p:txBody>
          <a:bodyPr>
            <a:spAutoFit/>
          </a:bodyPr>
          <a:lstStyle/>
          <a:p>
            <a:pPr eaLnBrk="1">
              <a:buSzPct val="45000"/>
              <a:buFont typeface="StarSymbol"/>
              <a:buChar char="●"/>
            </a:pPr>
            <a:r>
              <a:rPr altLang="cs-CZ" sz="1800" dirty="0" err="1" smtClean="0">
                <a:solidFill>
                  <a:srgbClr val="000000"/>
                </a:solidFill>
                <a:latin typeface="Arial" panose="020B0604020202020204" pitchFamily="34" charset="0"/>
                <a:ea typeface="MS Gothic" panose="020B0609070205080204" pitchFamily="49" charset="-128"/>
                <a:cs typeface="Tahoma" panose="020B0604030504040204" pitchFamily="34" charset="0"/>
              </a:rPr>
              <a:t>způsob</a:t>
            </a:r>
            <a:r>
              <a:rPr altLang="cs-CZ" sz="1800" dirty="0" smtClean="0">
                <a:solidFill>
                  <a:srgbClr val="000000"/>
                </a:solidFill>
                <a:latin typeface="Arial" panose="020B0604020202020204" pitchFamily="34" charset="0"/>
                <a:ea typeface="MS Gothic" panose="020B0609070205080204" pitchFamily="49" charset="-128"/>
                <a:cs typeface="Tahoma" panose="020B0604030504040204" pitchFamily="34" charset="0"/>
              </a:rPr>
              <a:t>, </a:t>
            </a:r>
            <a:r>
              <a:rPr altLang="cs-CZ" sz="1800" dirty="0" err="1" smtClean="0">
                <a:solidFill>
                  <a:srgbClr val="000000"/>
                </a:solidFill>
                <a:latin typeface="Arial" panose="020B0604020202020204" pitchFamily="34" charset="0"/>
                <a:ea typeface="MS Gothic" panose="020B0609070205080204" pitchFamily="49" charset="-128"/>
                <a:cs typeface="Tahoma" panose="020B0604030504040204" pitchFamily="34" charset="0"/>
              </a:rPr>
              <a:t>který</a:t>
            </a:r>
            <a:r>
              <a:rPr altLang="cs-CZ" sz="1800" dirty="0" smtClean="0">
                <a:solidFill>
                  <a:srgbClr val="000000"/>
                </a:solidFill>
                <a:latin typeface="Arial" panose="020B0604020202020204" pitchFamily="34" charset="0"/>
                <a:ea typeface="MS Gothic" panose="020B0609070205080204" pitchFamily="49" charset="-128"/>
                <a:cs typeface="Tahoma" panose="020B0604030504040204" pitchFamily="34" charset="0"/>
              </a:rPr>
              <a:t> </a:t>
            </a:r>
            <a:r>
              <a:rPr altLang="cs-CZ" sz="1800" dirty="0" err="1" smtClean="0">
                <a:solidFill>
                  <a:srgbClr val="000000"/>
                </a:solidFill>
                <a:latin typeface="Arial" panose="020B0604020202020204" pitchFamily="34" charset="0"/>
                <a:ea typeface="MS Gothic" panose="020B0609070205080204" pitchFamily="49" charset="-128"/>
                <a:cs typeface="Tahoma" panose="020B0604030504040204" pitchFamily="34" charset="0"/>
              </a:rPr>
              <a:t>usiluje</a:t>
            </a:r>
            <a:r>
              <a:rPr altLang="cs-CZ" sz="1800" dirty="0" smtClean="0">
                <a:solidFill>
                  <a:srgbClr val="000000"/>
                </a:solidFill>
                <a:latin typeface="Arial" panose="020B0604020202020204" pitchFamily="34" charset="0"/>
                <a:ea typeface="MS Gothic" panose="020B0609070205080204" pitchFamily="49" charset="-128"/>
                <a:cs typeface="Tahoma" panose="020B0604030504040204" pitchFamily="34" charset="0"/>
              </a:rPr>
              <a:t> o to </a:t>
            </a:r>
            <a:r>
              <a:rPr altLang="cs-CZ" sz="1800" dirty="0" err="1" smtClean="0">
                <a:solidFill>
                  <a:srgbClr val="000000"/>
                </a:solidFill>
                <a:latin typeface="Arial" panose="020B0604020202020204" pitchFamily="34" charset="0"/>
                <a:ea typeface="MS Gothic" panose="020B0609070205080204" pitchFamily="49" charset="-128"/>
                <a:cs typeface="Tahoma" panose="020B0604030504040204" pitchFamily="34" charset="0"/>
              </a:rPr>
              <a:t>zobrazit</a:t>
            </a:r>
            <a:r>
              <a:rPr altLang="cs-CZ" sz="1800" dirty="0" smtClean="0">
                <a:solidFill>
                  <a:srgbClr val="000000"/>
                </a:solidFill>
                <a:latin typeface="Arial" panose="020B0604020202020204" pitchFamily="34" charset="0"/>
                <a:ea typeface="MS Gothic" panose="020B0609070205080204" pitchFamily="49" charset="-128"/>
                <a:cs typeface="Tahoma" panose="020B0604030504040204" pitchFamily="34" charset="0"/>
              </a:rPr>
              <a:t> </a:t>
            </a:r>
            <a:r>
              <a:rPr altLang="cs-CZ" sz="1800" dirty="0" err="1" smtClean="0">
                <a:solidFill>
                  <a:srgbClr val="000000"/>
                </a:solidFill>
                <a:latin typeface="Arial" panose="020B0604020202020204" pitchFamily="34" charset="0"/>
                <a:ea typeface="MS Gothic" panose="020B0609070205080204" pitchFamily="49" charset="-128"/>
                <a:cs typeface="Tahoma" panose="020B0604030504040204" pitchFamily="34" charset="0"/>
              </a:rPr>
              <a:t>předměty</a:t>
            </a:r>
            <a:r>
              <a:rPr altLang="cs-CZ" sz="1800" dirty="0" smtClean="0">
                <a:solidFill>
                  <a:srgbClr val="000000"/>
                </a:solidFill>
                <a:latin typeface="Arial" panose="020B0604020202020204" pitchFamily="34" charset="0"/>
                <a:ea typeface="MS Gothic" panose="020B0609070205080204" pitchFamily="49" charset="-128"/>
                <a:cs typeface="Tahoma" panose="020B0604030504040204" pitchFamily="34" charset="0"/>
              </a:rPr>
              <a:t>  </a:t>
            </a:r>
            <a:r>
              <a:rPr altLang="cs-CZ" sz="1800" dirty="0" err="1" smtClean="0">
                <a:solidFill>
                  <a:srgbClr val="000000"/>
                </a:solidFill>
                <a:latin typeface="Arial" panose="020B0604020202020204" pitchFamily="34" charset="0"/>
                <a:ea typeface="MS Gothic" panose="020B0609070205080204" pitchFamily="49" charset="-128"/>
                <a:cs typeface="Tahoma" panose="020B0604030504040204" pitchFamily="34" charset="0"/>
              </a:rPr>
              <a:t>tak</a:t>
            </a:r>
            <a:r>
              <a:rPr altLang="cs-CZ" sz="1800" dirty="0" smtClean="0">
                <a:solidFill>
                  <a:srgbClr val="000000"/>
                </a:solidFill>
                <a:latin typeface="Arial" panose="020B0604020202020204" pitchFamily="34" charset="0"/>
                <a:ea typeface="MS Gothic" panose="020B0609070205080204" pitchFamily="49" charset="-128"/>
                <a:cs typeface="Tahoma" panose="020B0604030504040204" pitchFamily="34" charset="0"/>
              </a:rPr>
              <a:t>, aby </a:t>
            </a:r>
            <a:r>
              <a:rPr altLang="cs-CZ" sz="1800" dirty="0" err="1" smtClean="0">
                <a:solidFill>
                  <a:srgbClr val="000000"/>
                </a:solidFill>
                <a:latin typeface="Arial" panose="020B0604020202020204" pitchFamily="34" charset="0"/>
                <a:ea typeface="MS Gothic" panose="020B0609070205080204" pitchFamily="49" charset="-128"/>
                <a:cs typeface="Tahoma" panose="020B0604030504040204" pitchFamily="34" charset="0"/>
              </a:rPr>
              <a:t>vzbudily</a:t>
            </a:r>
            <a:r>
              <a:rPr altLang="cs-CZ" sz="1800" dirty="0" smtClean="0">
                <a:solidFill>
                  <a:srgbClr val="000000"/>
                </a:solidFill>
                <a:latin typeface="Arial" panose="020B0604020202020204" pitchFamily="34" charset="0"/>
                <a:ea typeface="MS Gothic" panose="020B0609070205080204" pitchFamily="49" charset="-128"/>
                <a:cs typeface="Tahoma" panose="020B0604030504040204" pitchFamily="34" charset="0"/>
              </a:rPr>
              <a:t> </a:t>
            </a:r>
            <a:r>
              <a:rPr altLang="cs-CZ" sz="1800" b="1" dirty="0" err="1" smtClean="0">
                <a:solidFill>
                  <a:srgbClr val="000000"/>
                </a:solidFill>
                <a:latin typeface="Arial" panose="020B0604020202020204" pitchFamily="34" charset="0"/>
                <a:ea typeface="MS Gothic" panose="020B0609070205080204" pitchFamily="49" charset="-128"/>
                <a:cs typeface="Tahoma" panose="020B0604030504040204" pitchFamily="34" charset="0"/>
              </a:rPr>
              <a:t>iluzi</a:t>
            </a:r>
            <a:r>
              <a:rPr altLang="cs-CZ" sz="1800" b="1" dirty="0" smtClean="0">
                <a:solidFill>
                  <a:srgbClr val="000000"/>
                </a:solidFill>
                <a:latin typeface="Arial" panose="020B0604020202020204" pitchFamily="34" charset="0"/>
                <a:ea typeface="MS Gothic" panose="020B0609070205080204" pitchFamily="49" charset="-128"/>
                <a:cs typeface="Tahoma" panose="020B0604030504040204" pitchFamily="34" charset="0"/>
              </a:rPr>
              <a:t> </a:t>
            </a:r>
            <a:r>
              <a:rPr altLang="cs-CZ" sz="1800" b="1" dirty="0" err="1" smtClean="0">
                <a:solidFill>
                  <a:srgbClr val="000000"/>
                </a:solidFill>
                <a:latin typeface="Arial" panose="020B0604020202020204" pitchFamily="34" charset="0"/>
                <a:ea typeface="MS Gothic" panose="020B0609070205080204" pitchFamily="49" charset="-128"/>
                <a:cs typeface="Tahoma" panose="020B0604030504040204" pitchFamily="34" charset="0"/>
              </a:rPr>
              <a:t>reálné</a:t>
            </a:r>
            <a:r>
              <a:rPr altLang="cs-CZ" sz="1800" dirty="0" smtClean="0">
                <a:solidFill>
                  <a:srgbClr val="000000"/>
                </a:solidFill>
                <a:latin typeface="Arial" panose="020B0604020202020204" pitchFamily="34" charset="0"/>
                <a:ea typeface="MS Gothic" panose="020B0609070205080204" pitchFamily="49" charset="-128"/>
                <a:cs typeface="Tahoma" panose="020B0604030504040204" pitchFamily="34" charset="0"/>
              </a:rPr>
              <a:t> </a:t>
            </a:r>
            <a:r>
              <a:rPr altLang="cs-CZ" sz="1800" b="1" dirty="0" smtClean="0">
                <a:solidFill>
                  <a:srgbClr val="000000"/>
                </a:solidFill>
                <a:latin typeface="Arial" panose="020B0604020202020204" pitchFamily="34" charset="0"/>
                <a:ea typeface="MS Gothic" panose="020B0609070205080204" pitchFamily="49" charset="-128"/>
                <a:cs typeface="Tahoma" panose="020B0604030504040204" pitchFamily="34" charset="0"/>
              </a:rPr>
              <a:t>existence</a:t>
            </a:r>
            <a:r>
              <a:rPr altLang="cs-CZ" sz="1800" dirty="0" smtClean="0">
                <a:solidFill>
                  <a:srgbClr val="000000"/>
                </a:solidFill>
                <a:latin typeface="Arial" panose="020B0604020202020204" pitchFamily="34" charset="0"/>
                <a:ea typeface="MS Gothic" panose="020B0609070205080204" pitchFamily="49" charset="-128"/>
                <a:cs typeface="Tahoma" panose="020B0604030504040204" pitchFamily="34" charset="0"/>
              </a:rPr>
              <a:t>. </a:t>
            </a:r>
          </a:p>
          <a:p>
            <a:pPr eaLnBrk="1">
              <a:buSzPct val="45000"/>
              <a:buFont typeface="StarSymbol"/>
              <a:buChar char="●"/>
            </a:pPr>
            <a:r>
              <a:rPr altLang="cs-CZ" sz="1800" dirty="0" err="1" smtClean="0">
                <a:solidFill>
                  <a:srgbClr val="000000"/>
                </a:solidFill>
                <a:latin typeface="Arial" panose="020B0604020202020204" pitchFamily="34" charset="0"/>
                <a:ea typeface="MS Gothic" panose="020B0609070205080204" pitchFamily="49" charset="-128"/>
                <a:cs typeface="Tahoma" panose="020B0604030504040204" pitchFamily="34" charset="0"/>
              </a:rPr>
              <a:t>Účinek</a:t>
            </a:r>
            <a:r>
              <a:rPr altLang="cs-CZ" sz="1800" dirty="0" smtClean="0">
                <a:solidFill>
                  <a:srgbClr val="000000"/>
                </a:solidFill>
                <a:latin typeface="Arial" panose="020B0604020202020204" pitchFamily="34" charset="0"/>
                <a:ea typeface="MS Gothic" panose="020B0609070205080204" pitchFamily="49" charset="-128"/>
                <a:cs typeface="Tahoma" panose="020B0604030504040204" pitchFamily="34" charset="0"/>
              </a:rPr>
              <a:t> a </a:t>
            </a:r>
            <a:r>
              <a:rPr altLang="cs-CZ" sz="1800" dirty="0" err="1" smtClean="0">
                <a:solidFill>
                  <a:srgbClr val="000000"/>
                </a:solidFill>
                <a:latin typeface="Arial" panose="020B0604020202020204" pitchFamily="34" charset="0"/>
                <a:ea typeface="MS Gothic" panose="020B0609070205080204" pitchFamily="49" charset="-128"/>
                <a:cs typeface="Tahoma" panose="020B0604030504040204" pitchFamily="34" charset="0"/>
              </a:rPr>
              <a:t>přesvědčivost</a:t>
            </a:r>
            <a:r>
              <a:rPr altLang="cs-CZ" sz="1800" dirty="0" smtClean="0">
                <a:solidFill>
                  <a:srgbClr val="000000"/>
                </a:solidFill>
                <a:latin typeface="Arial" panose="020B0604020202020204" pitchFamily="34" charset="0"/>
                <a:ea typeface="MS Gothic" panose="020B0609070205080204" pitchFamily="49" charset="-128"/>
                <a:cs typeface="Tahoma" panose="020B0604030504040204" pitchFamily="34" charset="0"/>
              </a:rPr>
              <a:t> </a:t>
            </a:r>
            <a:r>
              <a:rPr altLang="cs-CZ" sz="1800" dirty="0" err="1" smtClean="0">
                <a:solidFill>
                  <a:srgbClr val="000000"/>
                </a:solidFill>
                <a:latin typeface="Arial" panose="020B0604020202020204" pitchFamily="34" charset="0"/>
                <a:ea typeface="MS Gothic" panose="020B0609070205080204" pitchFamily="49" charset="-128"/>
                <a:cs typeface="Tahoma" panose="020B0604030504040204" pitchFamily="34" charset="0"/>
              </a:rPr>
              <a:t>působí</a:t>
            </a:r>
            <a:r>
              <a:rPr altLang="cs-CZ" sz="1800" dirty="0" smtClean="0">
                <a:solidFill>
                  <a:srgbClr val="000000"/>
                </a:solidFill>
                <a:latin typeface="Arial" panose="020B0604020202020204" pitchFamily="34" charset="0"/>
                <a:ea typeface="MS Gothic" panose="020B0609070205080204" pitchFamily="49" charset="-128"/>
                <a:cs typeface="Tahoma" panose="020B0604030504040204" pitchFamily="34" charset="0"/>
              </a:rPr>
              <a:t> </a:t>
            </a:r>
            <a:r>
              <a:rPr altLang="cs-CZ" sz="1800" dirty="0" err="1" smtClean="0">
                <a:solidFill>
                  <a:srgbClr val="000000"/>
                </a:solidFill>
                <a:latin typeface="Arial" panose="020B0604020202020204" pitchFamily="34" charset="0"/>
                <a:ea typeface="MS Gothic" panose="020B0609070205080204" pitchFamily="49" charset="-128"/>
                <a:cs typeface="Tahoma" panose="020B0604030504040204" pitchFamily="34" charset="0"/>
              </a:rPr>
              <a:t>na</a:t>
            </a:r>
            <a:r>
              <a:rPr altLang="cs-CZ" sz="1800" dirty="0" smtClean="0">
                <a:solidFill>
                  <a:srgbClr val="000000"/>
                </a:solidFill>
                <a:latin typeface="Arial" panose="020B0604020202020204" pitchFamily="34" charset="0"/>
                <a:ea typeface="MS Gothic" panose="020B0609070205080204" pitchFamily="49" charset="-128"/>
                <a:cs typeface="Tahoma" panose="020B0604030504040204" pitchFamily="34" charset="0"/>
              </a:rPr>
              <a:t> </a:t>
            </a:r>
            <a:r>
              <a:rPr altLang="cs-CZ" sz="1800" dirty="0" err="1" smtClean="0">
                <a:solidFill>
                  <a:srgbClr val="000000"/>
                </a:solidFill>
                <a:latin typeface="Arial" panose="020B0604020202020204" pitchFamily="34" charset="0"/>
                <a:ea typeface="MS Gothic" panose="020B0609070205080204" pitchFamily="49" charset="-128"/>
                <a:cs typeface="Tahoma" panose="020B0604030504040204" pitchFamily="34" charset="0"/>
              </a:rPr>
              <a:t>úkor</a:t>
            </a:r>
            <a:r>
              <a:rPr altLang="cs-CZ" sz="1800" dirty="0" smtClean="0">
                <a:solidFill>
                  <a:srgbClr val="000000"/>
                </a:solidFill>
                <a:latin typeface="Arial" panose="020B0604020202020204" pitchFamily="34" charset="0"/>
                <a:ea typeface="MS Gothic" panose="020B0609070205080204" pitchFamily="49" charset="-128"/>
                <a:cs typeface="Tahoma" panose="020B0604030504040204" pitchFamily="34" charset="0"/>
              </a:rPr>
              <a:t> </a:t>
            </a:r>
            <a:r>
              <a:rPr altLang="cs-CZ" sz="1800" dirty="0" err="1" smtClean="0">
                <a:solidFill>
                  <a:srgbClr val="000000"/>
                </a:solidFill>
                <a:latin typeface="Arial" panose="020B0604020202020204" pitchFamily="34" charset="0"/>
                <a:ea typeface="MS Gothic" panose="020B0609070205080204" pitchFamily="49" charset="-128"/>
                <a:cs typeface="Tahoma" panose="020B0604030504040204" pitchFamily="34" charset="0"/>
              </a:rPr>
              <a:t>logického</a:t>
            </a:r>
            <a:r>
              <a:rPr altLang="cs-CZ" sz="1800" dirty="0" smtClean="0">
                <a:solidFill>
                  <a:srgbClr val="000000"/>
                </a:solidFill>
                <a:latin typeface="Arial" panose="020B0604020202020204" pitchFamily="34" charset="0"/>
                <a:ea typeface="MS Gothic" panose="020B0609070205080204" pitchFamily="49" charset="-128"/>
                <a:cs typeface="Tahoma" panose="020B0604030504040204" pitchFamily="34" charset="0"/>
              </a:rPr>
              <a:t> </a:t>
            </a:r>
            <a:r>
              <a:rPr altLang="cs-CZ" sz="1800" dirty="0" err="1" smtClean="0">
                <a:solidFill>
                  <a:srgbClr val="000000"/>
                </a:solidFill>
                <a:latin typeface="Arial" panose="020B0604020202020204" pitchFamily="34" charset="0"/>
                <a:ea typeface="MS Gothic" panose="020B0609070205080204" pitchFamily="49" charset="-128"/>
                <a:cs typeface="Tahoma" panose="020B0604030504040204" pitchFamily="34" charset="0"/>
              </a:rPr>
              <a:t>řádu</a:t>
            </a:r>
            <a:r>
              <a:rPr altLang="cs-CZ" sz="1800" dirty="0" smtClean="0">
                <a:solidFill>
                  <a:srgbClr val="000000"/>
                </a:solidFill>
                <a:latin typeface="Arial" panose="020B0604020202020204" pitchFamily="34" charset="0"/>
                <a:ea typeface="MS Gothic" panose="020B0609070205080204" pitchFamily="49" charset="-128"/>
                <a:cs typeface="Tahoma" panose="020B0604030504040204" pitchFamily="34" charset="0"/>
              </a:rPr>
              <a:t>.</a:t>
            </a:r>
          </a:p>
          <a:p>
            <a:pPr eaLnBrk="1">
              <a:buSzPct val="45000"/>
              <a:buFont typeface="StarSymbol"/>
              <a:buChar char="●"/>
            </a:pPr>
            <a:r>
              <a:rPr altLang="cs-CZ" sz="1800" dirty="0" err="1" smtClean="0">
                <a:solidFill>
                  <a:srgbClr val="000000"/>
                </a:solidFill>
                <a:latin typeface="Arial" panose="020B0604020202020204" pitchFamily="34" charset="0"/>
                <a:ea typeface="MS Gothic" panose="020B0609070205080204" pitchFamily="49" charset="-128"/>
                <a:cs typeface="Tahoma" panose="020B0604030504040204" pitchFamily="34" charset="0"/>
              </a:rPr>
              <a:t>oproti</a:t>
            </a:r>
            <a:r>
              <a:rPr altLang="cs-CZ" sz="1800" dirty="0" smtClean="0">
                <a:solidFill>
                  <a:srgbClr val="000000"/>
                </a:solidFill>
                <a:latin typeface="Arial" panose="020B0604020202020204" pitchFamily="34" charset="0"/>
                <a:ea typeface="MS Gothic" panose="020B0609070205080204" pitchFamily="49" charset="-128"/>
                <a:cs typeface="Tahoma" panose="020B0604030504040204" pitchFamily="34" charset="0"/>
              </a:rPr>
              <a:t> </a:t>
            </a:r>
            <a:r>
              <a:rPr altLang="cs-CZ" sz="1800" dirty="0" err="1" smtClean="0">
                <a:solidFill>
                  <a:srgbClr val="000000"/>
                </a:solidFill>
                <a:latin typeface="Arial" panose="020B0604020202020204" pitchFamily="34" charset="0"/>
                <a:ea typeface="MS Gothic" panose="020B0609070205080204" pitchFamily="49" charset="-128"/>
                <a:cs typeface="Tahoma" panose="020B0604030504040204" pitchFamily="34" charset="0"/>
              </a:rPr>
              <a:t>renesanční</a:t>
            </a:r>
            <a:r>
              <a:rPr altLang="cs-CZ" sz="1800" dirty="0" smtClean="0">
                <a:solidFill>
                  <a:srgbClr val="000000"/>
                </a:solidFill>
                <a:latin typeface="Arial" panose="020B0604020202020204" pitchFamily="34" charset="0"/>
                <a:ea typeface="MS Gothic" panose="020B0609070205080204" pitchFamily="49" charset="-128"/>
                <a:cs typeface="Tahoma" panose="020B0604030504040204" pitchFamily="34" charset="0"/>
              </a:rPr>
              <a:t> </a:t>
            </a:r>
            <a:r>
              <a:rPr altLang="cs-CZ" sz="1800" dirty="0" err="1" smtClean="0">
                <a:solidFill>
                  <a:srgbClr val="000000"/>
                </a:solidFill>
                <a:latin typeface="Arial" panose="020B0604020202020204" pitchFamily="34" charset="0"/>
                <a:ea typeface="MS Gothic" panose="020B0609070205080204" pitchFamily="49" charset="-128"/>
                <a:cs typeface="Tahoma" panose="020B0604030504040204" pitchFamily="34" charset="0"/>
              </a:rPr>
              <a:t>symetrii</a:t>
            </a:r>
            <a:r>
              <a:rPr altLang="cs-CZ" sz="1800" dirty="0" smtClean="0">
                <a:solidFill>
                  <a:srgbClr val="000000"/>
                </a:solidFill>
                <a:latin typeface="Arial" panose="020B0604020202020204" pitchFamily="34" charset="0"/>
                <a:ea typeface="MS Gothic" panose="020B0609070205080204" pitchFamily="49" charset="-128"/>
                <a:cs typeface="Tahoma" panose="020B0604030504040204" pitchFamily="34" charset="0"/>
              </a:rPr>
              <a:t> a </a:t>
            </a:r>
            <a:r>
              <a:rPr altLang="cs-CZ" sz="1800" dirty="0" err="1" smtClean="0">
                <a:solidFill>
                  <a:srgbClr val="000000"/>
                </a:solidFill>
                <a:latin typeface="Arial" panose="020B0604020202020204" pitchFamily="34" charset="0"/>
                <a:ea typeface="MS Gothic" panose="020B0609070205080204" pitchFamily="49" charset="-128"/>
                <a:cs typeface="Tahoma" panose="020B0604030504040204" pitchFamily="34" charset="0"/>
              </a:rPr>
              <a:t>harmonii</a:t>
            </a:r>
            <a:r>
              <a:rPr altLang="cs-CZ" sz="1800" dirty="0" smtClean="0">
                <a:solidFill>
                  <a:srgbClr val="000000"/>
                </a:solidFill>
                <a:latin typeface="Arial" panose="020B0604020202020204" pitchFamily="34" charset="0"/>
                <a:ea typeface="MS Gothic" panose="020B0609070205080204" pitchFamily="49" charset="-128"/>
                <a:cs typeface="Tahoma" panose="020B0604030504040204" pitchFamily="34" charset="0"/>
              </a:rPr>
              <a:t> </a:t>
            </a:r>
            <a:r>
              <a:rPr altLang="cs-CZ" sz="1800" dirty="0" err="1" smtClean="0">
                <a:solidFill>
                  <a:srgbClr val="000000"/>
                </a:solidFill>
                <a:latin typeface="Arial" panose="020B0604020202020204" pitchFamily="34" charset="0"/>
                <a:ea typeface="MS Gothic" panose="020B0609070205080204" pitchFamily="49" charset="-128"/>
                <a:cs typeface="Tahoma" panose="020B0604030504040204" pitchFamily="34" charset="0"/>
              </a:rPr>
              <a:t>všech</a:t>
            </a:r>
            <a:r>
              <a:rPr altLang="cs-CZ" sz="1800" dirty="0" smtClean="0">
                <a:solidFill>
                  <a:srgbClr val="000000"/>
                </a:solidFill>
                <a:latin typeface="Arial" panose="020B0604020202020204" pitchFamily="34" charset="0"/>
                <a:ea typeface="MS Gothic" panose="020B0609070205080204" pitchFamily="49" charset="-128"/>
                <a:cs typeface="Tahoma" panose="020B0604030504040204" pitchFamily="34" charset="0"/>
              </a:rPr>
              <a:t> </a:t>
            </a:r>
            <a:r>
              <a:rPr altLang="cs-CZ" sz="1800" dirty="0" err="1" smtClean="0">
                <a:solidFill>
                  <a:srgbClr val="000000"/>
                </a:solidFill>
                <a:latin typeface="Arial" panose="020B0604020202020204" pitchFamily="34" charset="0"/>
                <a:ea typeface="MS Gothic" panose="020B0609070205080204" pitchFamily="49" charset="-128"/>
                <a:cs typeface="Tahoma" panose="020B0604030504040204" pitchFamily="34" charset="0"/>
              </a:rPr>
              <a:t>tvarů</a:t>
            </a:r>
            <a:r>
              <a:rPr altLang="cs-CZ" sz="1800" dirty="0" smtClean="0">
                <a:solidFill>
                  <a:srgbClr val="000000"/>
                </a:solidFill>
                <a:latin typeface="Arial" panose="020B0604020202020204" pitchFamily="34" charset="0"/>
                <a:ea typeface="MS Gothic" panose="020B0609070205080204" pitchFamily="49" charset="-128"/>
                <a:cs typeface="Tahoma" panose="020B0604030504040204" pitchFamily="34" charset="0"/>
              </a:rPr>
              <a:t> a </a:t>
            </a:r>
            <a:r>
              <a:rPr altLang="cs-CZ" sz="1800" dirty="0" err="1" smtClean="0">
                <a:solidFill>
                  <a:srgbClr val="000000"/>
                </a:solidFill>
                <a:latin typeface="Arial" panose="020B0604020202020204" pitchFamily="34" charset="0"/>
                <a:ea typeface="MS Gothic" panose="020B0609070205080204" pitchFamily="49" charset="-128"/>
                <a:cs typeface="Tahoma" panose="020B0604030504040204" pitchFamily="34" charset="0"/>
              </a:rPr>
              <a:t>prvků</a:t>
            </a:r>
            <a:r>
              <a:rPr altLang="cs-CZ" sz="1800" dirty="0" smtClean="0">
                <a:solidFill>
                  <a:srgbClr val="000000"/>
                </a:solidFill>
                <a:latin typeface="Arial" panose="020B0604020202020204" pitchFamily="34" charset="0"/>
                <a:ea typeface="MS Gothic" panose="020B0609070205080204" pitchFamily="49" charset="-128"/>
                <a:cs typeface="Tahoma" panose="020B0604030504040204" pitchFamily="34" charset="0"/>
              </a:rPr>
              <a:t> je </a:t>
            </a:r>
            <a:r>
              <a:rPr altLang="cs-CZ" sz="1800" dirty="0" err="1" smtClean="0">
                <a:solidFill>
                  <a:srgbClr val="000000"/>
                </a:solidFill>
                <a:latin typeface="Arial" panose="020B0604020202020204" pitchFamily="34" charset="0"/>
                <a:ea typeface="MS Gothic" panose="020B0609070205080204" pitchFamily="49" charset="-128"/>
                <a:cs typeface="Tahoma" panose="020B0604030504040204" pitchFamily="34" charset="0"/>
              </a:rPr>
              <a:t>barok</a:t>
            </a:r>
            <a:r>
              <a:rPr altLang="cs-CZ" sz="1800" dirty="0" smtClean="0">
                <a:solidFill>
                  <a:srgbClr val="000000"/>
                </a:solidFill>
                <a:latin typeface="Arial" panose="020B0604020202020204" pitchFamily="34" charset="0"/>
                <a:ea typeface="MS Gothic" panose="020B0609070205080204" pitchFamily="49" charset="-128"/>
                <a:cs typeface="Tahoma" panose="020B0604030504040204" pitchFamily="34" charset="0"/>
              </a:rPr>
              <a:t> </a:t>
            </a:r>
            <a:r>
              <a:rPr altLang="cs-CZ" sz="1800" dirty="0" err="1" smtClean="0">
                <a:solidFill>
                  <a:srgbClr val="000000"/>
                </a:solidFill>
                <a:latin typeface="Arial" panose="020B0604020202020204" pitchFamily="34" charset="0"/>
                <a:ea typeface="MS Gothic" panose="020B0609070205080204" pitchFamily="49" charset="-128"/>
                <a:cs typeface="Tahoma" panose="020B0604030504040204" pitchFamily="34" charset="0"/>
              </a:rPr>
              <a:t>velmi</a:t>
            </a:r>
            <a:r>
              <a:rPr altLang="cs-CZ" sz="1800" dirty="0" smtClean="0">
                <a:solidFill>
                  <a:srgbClr val="000000"/>
                </a:solidFill>
                <a:latin typeface="Arial" panose="020B0604020202020204" pitchFamily="34" charset="0"/>
                <a:ea typeface="MS Gothic" panose="020B0609070205080204" pitchFamily="49" charset="-128"/>
                <a:cs typeface="Tahoma" panose="020B0604030504040204" pitchFamily="34" charset="0"/>
              </a:rPr>
              <a:t> </a:t>
            </a:r>
            <a:r>
              <a:rPr altLang="cs-CZ" sz="1800" dirty="0" err="1" smtClean="0">
                <a:solidFill>
                  <a:srgbClr val="000000"/>
                </a:solidFill>
                <a:latin typeface="Arial" panose="020B0604020202020204" pitchFamily="34" charset="0"/>
                <a:ea typeface="MS Gothic" panose="020B0609070205080204" pitchFamily="49" charset="-128"/>
                <a:cs typeface="Tahoma" panose="020B0604030504040204" pitchFamily="34" charset="0"/>
              </a:rPr>
              <a:t>nespoutaný</a:t>
            </a:r>
            <a:r>
              <a:rPr altLang="cs-CZ" sz="1800" dirty="0" smtClean="0">
                <a:solidFill>
                  <a:srgbClr val="000000"/>
                </a:solidFill>
                <a:latin typeface="Arial" panose="020B0604020202020204" pitchFamily="34" charset="0"/>
                <a:ea typeface="MS Gothic" panose="020B0609070205080204" pitchFamily="49" charset="-128"/>
                <a:cs typeface="Tahoma" panose="020B0604030504040204" pitchFamily="34" charset="0"/>
              </a:rPr>
              <a:t>.</a:t>
            </a:r>
          </a:p>
        </p:txBody>
      </p:sp>
      <p:pic>
        <p:nvPicPr>
          <p:cNvPr id="5124" name="Obrázek 3"/>
          <p:cNvPicPr>
            <a:picLocks noGrp="1" noChangeAspect="1"/>
          </p:cNvPicPr>
          <p:nvPr>
            <p:ph type="pic" idx="4294967295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1331640" y="1995686"/>
            <a:ext cx="2520280" cy="2194849"/>
          </a:xfrm>
        </p:spPr>
      </p:pic>
    </p:spTree>
    <p:extLst>
      <p:ext uri="{BB962C8B-B14F-4D97-AF65-F5344CB8AC3E}">
        <p14:creationId xmlns:p14="http://schemas.microsoft.com/office/powerpoint/2010/main" val="860670902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Nadpis 1"/>
          <p:cNvSpPr txBox="1">
            <a:spLocks noGrp="1"/>
          </p:cNvSpPr>
          <p:nvPr>
            <p:ph type="title" idx="4294967295"/>
          </p:nvPr>
        </p:nvSpPr>
        <p:spPr>
          <a:xfrm>
            <a:off x="1259632" y="689089"/>
            <a:ext cx="3306227" cy="954107"/>
          </a:xfrm>
        </p:spPr>
        <p:txBody>
          <a:bodyPr>
            <a:spAutoFit/>
          </a:bodyPr>
          <a:lstStyle/>
          <a:p>
            <a:pPr eaLnBrk="1">
              <a:buSzPct val="45000"/>
              <a:buFont typeface="StarSymbol"/>
              <a:buNone/>
            </a:pPr>
            <a:r>
              <a:rPr altLang="cs-CZ" sz="2800" b="1" dirty="0" err="1" smtClean="0">
                <a:solidFill>
                  <a:srgbClr val="000000"/>
                </a:solidFill>
                <a:latin typeface="Arial" panose="020B0604020202020204" pitchFamily="34" charset="0"/>
                <a:cs typeface="Tahoma" panose="020B0604030504040204" pitchFamily="34" charset="0"/>
              </a:rPr>
              <a:t>Barokní</a:t>
            </a:r>
            <a:r>
              <a:rPr altLang="cs-CZ" sz="2800" b="1" dirty="0" smtClean="0">
                <a:solidFill>
                  <a:srgbClr val="000000"/>
                </a:solidFill>
                <a:latin typeface="Arial" panose="020B0604020202020204" pitchFamily="34" charset="0"/>
                <a:cs typeface="Tahoma" panose="020B0604030504040204" pitchFamily="34" charset="0"/>
              </a:rPr>
              <a:t/>
            </a:r>
            <a:br>
              <a:rPr altLang="cs-CZ" sz="2800" b="1" dirty="0" smtClean="0">
                <a:solidFill>
                  <a:srgbClr val="000000"/>
                </a:solidFill>
                <a:latin typeface="Arial" panose="020B0604020202020204" pitchFamily="34" charset="0"/>
                <a:cs typeface="Tahoma" panose="020B0604030504040204" pitchFamily="34" charset="0"/>
              </a:rPr>
            </a:br>
            <a:r>
              <a:rPr altLang="cs-CZ" sz="2800" b="1" dirty="0" smtClean="0">
                <a:solidFill>
                  <a:srgbClr val="000000"/>
                </a:solidFill>
                <a:latin typeface="Arial" panose="020B0604020202020204" pitchFamily="34" charset="0"/>
                <a:cs typeface="Tahoma" panose="020B0604030504040204" pitchFamily="34" charset="0"/>
              </a:rPr>
              <a:t> </a:t>
            </a:r>
            <a:r>
              <a:rPr altLang="cs-CZ" sz="2800" b="1" dirty="0" err="1" smtClean="0">
                <a:solidFill>
                  <a:srgbClr val="000000"/>
                </a:solidFill>
                <a:latin typeface="Arial" panose="020B0604020202020204" pitchFamily="34" charset="0"/>
                <a:cs typeface="Tahoma" panose="020B0604030504040204" pitchFamily="34" charset="0"/>
              </a:rPr>
              <a:t>architektura</a:t>
            </a:r>
            <a:endParaRPr altLang="cs-CZ" sz="2800" b="1" dirty="0" smtClean="0">
              <a:solidFill>
                <a:srgbClr val="000000"/>
              </a:solidFill>
              <a:latin typeface="Arial" panose="020B0604020202020204" pitchFamily="34" charset="0"/>
              <a:cs typeface="Tahoma" panose="020B0604030504040204" pitchFamily="34" charset="0"/>
            </a:endParaRPr>
          </a:p>
        </p:txBody>
      </p:sp>
      <p:sp>
        <p:nvSpPr>
          <p:cNvPr id="6147" name="Zástupný symbol pro text 2"/>
          <p:cNvSpPr txBox="1">
            <a:spLocks noGrp="1"/>
          </p:cNvSpPr>
          <p:nvPr>
            <p:ph type="body" idx="4294967295"/>
          </p:nvPr>
        </p:nvSpPr>
        <p:spPr>
          <a:xfrm>
            <a:off x="5076056" y="915566"/>
            <a:ext cx="2868421" cy="3194721"/>
          </a:xfrm>
          <a:solidFill>
            <a:srgbClr val="FFFF00"/>
          </a:solidFill>
        </p:spPr>
        <p:txBody>
          <a:bodyPr wrap="square">
            <a:spAutoFit/>
          </a:bodyPr>
          <a:lstStyle/>
          <a:p>
            <a:pPr eaLnBrk="1">
              <a:buSzPct val="45000"/>
              <a:buFont typeface="StarSymbol"/>
              <a:buChar char="●"/>
            </a:pPr>
            <a:r>
              <a:rPr altLang="cs-CZ" sz="1600" b="1" dirty="0" err="1" smtClean="0">
                <a:solidFill>
                  <a:srgbClr val="000000"/>
                </a:solidFill>
                <a:latin typeface="Arial" panose="020B0604020202020204" pitchFamily="34" charset="0"/>
                <a:ea typeface="MS Gothic" panose="020B0609070205080204" pitchFamily="49" charset="-128"/>
                <a:cs typeface="Tahoma" panose="020B0604030504040204" pitchFamily="34" charset="0"/>
              </a:rPr>
              <a:t>typická</a:t>
            </a:r>
            <a:r>
              <a:rPr altLang="cs-CZ" sz="1600" b="1" dirty="0" smtClean="0">
                <a:solidFill>
                  <a:srgbClr val="000000"/>
                </a:solidFill>
                <a:latin typeface="Arial" panose="020B0604020202020204" pitchFamily="34" charset="0"/>
                <a:ea typeface="MS Gothic" panose="020B0609070205080204" pitchFamily="49" charset="-128"/>
                <a:cs typeface="Tahoma" panose="020B0604030504040204" pitchFamily="34" charset="0"/>
              </a:rPr>
              <a:t> </a:t>
            </a:r>
            <a:r>
              <a:rPr altLang="cs-CZ" sz="1600" b="1" dirty="0" err="1" smtClean="0">
                <a:solidFill>
                  <a:srgbClr val="000000"/>
                </a:solidFill>
                <a:latin typeface="Arial" panose="020B0604020202020204" pitchFamily="34" charset="0"/>
                <a:ea typeface="MS Gothic" panose="020B0609070205080204" pitchFamily="49" charset="-128"/>
                <a:cs typeface="Tahoma" panose="020B0604030504040204" pitchFamily="34" charset="0"/>
              </a:rPr>
              <a:t>kulatost</a:t>
            </a:r>
            <a:r>
              <a:rPr altLang="cs-CZ" sz="1600" b="1" dirty="0" smtClean="0">
                <a:solidFill>
                  <a:srgbClr val="000000"/>
                </a:solidFill>
                <a:latin typeface="Arial" panose="020B0604020202020204" pitchFamily="34" charset="0"/>
                <a:ea typeface="MS Gothic" panose="020B0609070205080204" pitchFamily="49" charset="-128"/>
                <a:cs typeface="Tahoma" panose="020B0604030504040204" pitchFamily="34" charset="0"/>
              </a:rPr>
              <a:t> a </a:t>
            </a:r>
            <a:r>
              <a:rPr altLang="cs-CZ" sz="1600" b="1" dirty="0" err="1" smtClean="0">
                <a:solidFill>
                  <a:srgbClr val="000000"/>
                </a:solidFill>
                <a:latin typeface="Arial" panose="020B0604020202020204" pitchFamily="34" charset="0"/>
                <a:ea typeface="MS Gothic" panose="020B0609070205080204" pitchFamily="49" charset="-128"/>
                <a:cs typeface="Tahoma" panose="020B0604030504040204" pitchFamily="34" charset="0"/>
              </a:rPr>
              <a:t>bohatost</a:t>
            </a:r>
            <a:r>
              <a:rPr altLang="cs-CZ" sz="1600" b="1" dirty="0" smtClean="0">
                <a:solidFill>
                  <a:srgbClr val="000000"/>
                </a:solidFill>
                <a:latin typeface="Arial" panose="020B0604020202020204" pitchFamily="34" charset="0"/>
                <a:ea typeface="MS Gothic" panose="020B0609070205080204" pitchFamily="49" charset="-128"/>
                <a:cs typeface="Tahoma" panose="020B0604030504040204" pitchFamily="34" charset="0"/>
              </a:rPr>
              <a:t> </a:t>
            </a:r>
            <a:r>
              <a:rPr altLang="cs-CZ" sz="1600" b="1" dirty="0" err="1" smtClean="0">
                <a:solidFill>
                  <a:srgbClr val="000000"/>
                </a:solidFill>
                <a:latin typeface="Arial" panose="020B0604020202020204" pitchFamily="34" charset="0"/>
                <a:ea typeface="MS Gothic" panose="020B0609070205080204" pitchFamily="49" charset="-128"/>
                <a:cs typeface="Tahoma" panose="020B0604030504040204" pitchFamily="34" charset="0"/>
              </a:rPr>
              <a:t>tvarů</a:t>
            </a:r>
            <a:endParaRPr altLang="cs-CZ" sz="1600" b="1" dirty="0" smtClean="0">
              <a:solidFill>
                <a:srgbClr val="000000"/>
              </a:solidFill>
              <a:latin typeface="Arial" panose="020B0604020202020204" pitchFamily="34" charset="0"/>
              <a:ea typeface="MS Gothic" panose="020B0609070205080204" pitchFamily="49" charset="-128"/>
              <a:cs typeface="Tahoma" panose="020B0604030504040204" pitchFamily="34" charset="0"/>
            </a:endParaRPr>
          </a:p>
          <a:p>
            <a:pPr eaLnBrk="1">
              <a:buSzPct val="45000"/>
              <a:buFont typeface="StarSymbol"/>
              <a:buChar char="●"/>
            </a:pPr>
            <a:r>
              <a:rPr altLang="cs-CZ" sz="1600" b="1" dirty="0" err="1" smtClean="0">
                <a:solidFill>
                  <a:srgbClr val="000000"/>
                </a:solidFill>
                <a:latin typeface="Arial" panose="020B0604020202020204" pitchFamily="34" charset="0"/>
                <a:ea typeface="MS Gothic" panose="020B0609070205080204" pitchFamily="49" charset="-128"/>
                <a:cs typeface="Tahoma" panose="020B0604030504040204" pitchFamily="34" charset="0"/>
              </a:rPr>
              <a:t>využívá</a:t>
            </a:r>
            <a:r>
              <a:rPr altLang="cs-CZ" sz="1600" b="1" dirty="0" smtClean="0">
                <a:solidFill>
                  <a:srgbClr val="000000"/>
                </a:solidFill>
                <a:latin typeface="Arial" panose="020B0604020202020204" pitchFamily="34" charset="0"/>
                <a:ea typeface="MS Gothic" panose="020B0609070205080204" pitchFamily="49" charset="-128"/>
                <a:cs typeface="Tahoma" panose="020B0604030504040204" pitchFamily="34" charset="0"/>
              </a:rPr>
              <a:t> </a:t>
            </a:r>
            <a:r>
              <a:rPr altLang="cs-CZ" sz="1600" b="1" dirty="0" err="1" smtClean="0">
                <a:solidFill>
                  <a:srgbClr val="000000"/>
                </a:solidFill>
                <a:latin typeface="Arial" panose="020B0604020202020204" pitchFamily="34" charset="0"/>
                <a:ea typeface="MS Gothic" panose="020B0609070205080204" pitchFamily="49" charset="-128"/>
                <a:cs typeface="Tahoma" panose="020B0604030504040204" pitchFamily="34" charset="0"/>
              </a:rPr>
              <a:t>optickou</a:t>
            </a:r>
            <a:r>
              <a:rPr altLang="cs-CZ" sz="1600" b="1" dirty="0" smtClean="0">
                <a:solidFill>
                  <a:srgbClr val="000000"/>
                </a:solidFill>
                <a:latin typeface="Arial" panose="020B0604020202020204" pitchFamily="34" charset="0"/>
                <a:ea typeface="MS Gothic" panose="020B0609070205080204" pitchFamily="49" charset="-128"/>
                <a:cs typeface="Tahoma" panose="020B0604030504040204" pitchFamily="34" charset="0"/>
              </a:rPr>
              <a:t> </a:t>
            </a:r>
            <a:r>
              <a:rPr altLang="cs-CZ" sz="1600" b="1" dirty="0" err="1" smtClean="0">
                <a:solidFill>
                  <a:srgbClr val="000000"/>
                </a:solidFill>
                <a:latin typeface="Arial" panose="020B0604020202020204" pitchFamily="34" charset="0"/>
                <a:ea typeface="MS Gothic" panose="020B0609070205080204" pitchFamily="49" charset="-128"/>
                <a:cs typeface="Tahoma" panose="020B0604030504040204" pitchFamily="34" charset="0"/>
              </a:rPr>
              <a:t>iluzi</a:t>
            </a:r>
            <a:r>
              <a:rPr altLang="cs-CZ" sz="1600" b="1" dirty="0" smtClean="0">
                <a:solidFill>
                  <a:srgbClr val="000000"/>
                </a:solidFill>
                <a:latin typeface="Arial" panose="020B0604020202020204" pitchFamily="34" charset="0"/>
                <a:ea typeface="MS Gothic" panose="020B0609070205080204" pitchFamily="49" charset="-128"/>
                <a:cs typeface="Tahoma" panose="020B0604030504040204" pitchFamily="34" charset="0"/>
              </a:rPr>
              <a:t> </a:t>
            </a:r>
            <a:r>
              <a:rPr altLang="cs-CZ" sz="1600" b="1" dirty="0" err="1" smtClean="0">
                <a:solidFill>
                  <a:srgbClr val="000000"/>
                </a:solidFill>
                <a:latin typeface="Arial" panose="020B0604020202020204" pitchFamily="34" charset="0"/>
                <a:ea typeface="MS Gothic" panose="020B0609070205080204" pitchFamily="49" charset="-128"/>
                <a:cs typeface="Tahoma" panose="020B0604030504040204" pitchFamily="34" charset="0"/>
              </a:rPr>
              <a:t>pomocí</a:t>
            </a:r>
            <a:r>
              <a:rPr altLang="cs-CZ" sz="1600" b="1" dirty="0" smtClean="0">
                <a:solidFill>
                  <a:srgbClr val="000000"/>
                </a:solidFill>
                <a:latin typeface="Arial" panose="020B0604020202020204" pitchFamily="34" charset="0"/>
                <a:ea typeface="MS Gothic" panose="020B0609070205080204" pitchFamily="49" charset="-128"/>
                <a:cs typeface="Tahoma" panose="020B0604030504040204" pitchFamily="34" charset="0"/>
              </a:rPr>
              <a:t> </a:t>
            </a:r>
            <a:r>
              <a:rPr altLang="cs-CZ" sz="1600" b="1" dirty="0" err="1" smtClean="0">
                <a:solidFill>
                  <a:srgbClr val="000000"/>
                </a:solidFill>
                <a:latin typeface="Arial" panose="020B0604020202020204" pitchFamily="34" charset="0"/>
                <a:ea typeface="MS Gothic" panose="020B0609070205080204" pitchFamily="49" charset="-128"/>
                <a:cs typeface="Tahoma" panose="020B0604030504040204" pitchFamily="34" charset="0"/>
              </a:rPr>
              <a:t>fresek</a:t>
            </a:r>
            <a:endParaRPr altLang="cs-CZ" sz="1600" b="1" dirty="0" smtClean="0">
              <a:solidFill>
                <a:srgbClr val="000000"/>
              </a:solidFill>
              <a:latin typeface="Arial" panose="020B0604020202020204" pitchFamily="34" charset="0"/>
              <a:ea typeface="MS Gothic" panose="020B0609070205080204" pitchFamily="49" charset="-128"/>
              <a:cs typeface="Tahoma" panose="020B0604030504040204" pitchFamily="34" charset="0"/>
            </a:endParaRPr>
          </a:p>
          <a:p>
            <a:pPr eaLnBrk="1">
              <a:buSzPct val="45000"/>
              <a:buFont typeface="StarSymbol"/>
              <a:buChar char="●"/>
            </a:pPr>
            <a:r>
              <a:rPr altLang="cs-CZ" sz="1600" b="1" dirty="0" err="1" smtClean="0">
                <a:solidFill>
                  <a:srgbClr val="000000"/>
                </a:solidFill>
                <a:latin typeface="Arial" panose="020B0604020202020204" pitchFamily="34" charset="0"/>
                <a:ea typeface="MS Gothic" panose="020B0609070205080204" pitchFamily="49" charset="-128"/>
                <a:cs typeface="Tahoma" panose="020B0604030504040204" pitchFamily="34" charset="0"/>
              </a:rPr>
              <a:t>vše</a:t>
            </a:r>
            <a:r>
              <a:rPr altLang="cs-CZ" sz="1600" b="1" dirty="0" smtClean="0">
                <a:solidFill>
                  <a:srgbClr val="000000"/>
                </a:solidFill>
                <a:latin typeface="Arial" panose="020B0604020202020204" pitchFamily="34" charset="0"/>
                <a:ea typeface="MS Gothic" panose="020B0609070205080204" pitchFamily="49" charset="-128"/>
                <a:cs typeface="Tahoma" panose="020B0604030504040204" pitchFamily="34" charset="0"/>
              </a:rPr>
              <a:t> se </a:t>
            </a:r>
            <a:r>
              <a:rPr altLang="cs-CZ" sz="1600" b="1" dirty="0" err="1" smtClean="0">
                <a:solidFill>
                  <a:srgbClr val="000000"/>
                </a:solidFill>
                <a:latin typeface="Arial" panose="020B0604020202020204" pitchFamily="34" charset="0"/>
                <a:ea typeface="MS Gothic" panose="020B0609070205080204" pitchFamily="49" charset="-128"/>
                <a:cs typeface="Tahoma" panose="020B0604030504040204" pitchFamily="34" charset="0"/>
              </a:rPr>
              <a:t>vlní</a:t>
            </a:r>
            <a:r>
              <a:rPr altLang="cs-CZ" sz="1600" b="1" dirty="0" smtClean="0">
                <a:solidFill>
                  <a:srgbClr val="000000"/>
                </a:solidFill>
                <a:latin typeface="Arial" panose="020B0604020202020204" pitchFamily="34" charset="0"/>
                <a:ea typeface="MS Gothic" panose="020B0609070205080204" pitchFamily="49" charset="-128"/>
                <a:cs typeface="Tahoma" panose="020B0604030504040204" pitchFamily="34" charset="0"/>
              </a:rPr>
              <a:t> a </a:t>
            </a:r>
            <a:r>
              <a:rPr altLang="cs-CZ" sz="1600" b="1" dirty="0" err="1" smtClean="0">
                <a:solidFill>
                  <a:srgbClr val="000000"/>
                </a:solidFill>
                <a:latin typeface="Arial" panose="020B0604020202020204" pitchFamily="34" charset="0"/>
                <a:ea typeface="MS Gothic" panose="020B0609070205080204" pitchFamily="49" charset="-128"/>
                <a:cs typeface="Tahoma" panose="020B0604030504040204" pitchFamily="34" charset="0"/>
              </a:rPr>
              <a:t>působí</a:t>
            </a:r>
            <a:r>
              <a:rPr altLang="cs-CZ" sz="1600" b="1" dirty="0" smtClean="0">
                <a:solidFill>
                  <a:srgbClr val="000000"/>
                </a:solidFill>
                <a:latin typeface="Arial" panose="020B0604020202020204" pitchFamily="34" charset="0"/>
                <a:ea typeface="MS Gothic" panose="020B0609070205080204" pitchFamily="49" charset="-128"/>
                <a:cs typeface="Tahoma" panose="020B0604030504040204" pitchFamily="34" charset="0"/>
              </a:rPr>
              <a:t> </a:t>
            </a:r>
            <a:r>
              <a:rPr altLang="cs-CZ" sz="1600" b="1" dirty="0" err="1" smtClean="0">
                <a:solidFill>
                  <a:srgbClr val="000000"/>
                </a:solidFill>
                <a:latin typeface="Arial" panose="020B0604020202020204" pitchFamily="34" charset="0"/>
                <a:ea typeface="MS Gothic" panose="020B0609070205080204" pitchFamily="49" charset="-128"/>
                <a:cs typeface="Tahoma" panose="020B0604030504040204" pitchFamily="34" charset="0"/>
              </a:rPr>
              <a:t>dojmem</a:t>
            </a:r>
            <a:r>
              <a:rPr altLang="cs-CZ" sz="1600" b="1" dirty="0" smtClean="0">
                <a:solidFill>
                  <a:srgbClr val="000000"/>
                </a:solidFill>
                <a:latin typeface="Arial" panose="020B0604020202020204" pitchFamily="34" charset="0"/>
                <a:ea typeface="MS Gothic" panose="020B0609070205080204" pitchFamily="49" charset="-128"/>
                <a:cs typeface="Tahoma" panose="020B0604030504040204" pitchFamily="34" charset="0"/>
              </a:rPr>
              <a:t> </a:t>
            </a:r>
            <a:r>
              <a:rPr altLang="cs-CZ" sz="1600" b="1" dirty="0" err="1" smtClean="0">
                <a:solidFill>
                  <a:srgbClr val="000000"/>
                </a:solidFill>
                <a:latin typeface="Arial" panose="020B0604020202020204" pitchFamily="34" charset="0"/>
                <a:ea typeface="MS Gothic" panose="020B0609070205080204" pitchFamily="49" charset="-128"/>
                <a:cs typeface="Tahoma" panose="020B0604030504040204" pitchFamily="34" charset="0"/>
              </a:rPr>
              <a:t>pohybu</a:t>
            </a:r>
            <a:endParaRPr altLang="cs-CZ" sz="1600" b="1" dirty="0" smtClean="0">
              <a:solidFill>
                <a:srgbClr val="000000"/>
              </a:solidFill>
              <a:latin typeface="Arial" panose="020B0604020202020204" pitchFamily="34" charset="0"/>
              <a:ea typeface="MS Gothic" panose="020B0609070205080204" pitchFamily="49" charset="-128"/>
              <a:cs typeface="Tahoma" panose="020B0604030504040204" pitchFamily="34" charset="0"/>
            </a:endParaRPr>
          </a:p>
          <a:p>
            <a:pPr eaLnBrk="1">
              <a:buSzPct val="45000"/>
              <a:buFont typeface="StarSymbol"/>
              <a:buChar char="●"/>
            </a:pPr>
            <a:r>
              <a:rPr altLang="cs-CZ" sz="1600" b="1" dirty="0" err="1" smtClean="0">
                <a:solidFill>
                  <a:srgbClr val="000000"/>
                </a:solidFill>
                <a:latin typeface="Arial" panose="020B0604020202020204" pitchFamily="34" charset="0"/>
                <a:ea typeface="MS Gothic" panose="020B0609070205080204" pitchFamily="49" charset="-128"/>
                <a:cs typeface="Tahoma" panose="020B0604030504040204" pitchFamily="34" charset="0"/>
              </a:rPr>
              <a:t>používají</a:t>
            </a:r>
            <a:r>
              <a:rPr altLang="cs-CZ" sz="1600" b="1" dirty="0" smtClean="0">
                <a:solidFill>
                  <a:srgbClr val="000000"/>
                </a:solidFill>
                <a:latin typeface="Arial" panose="020B0604020202020204" pitchFamily="34" charset="0"/>
                <a:ea typeface="MS Gothic" panose="020B0609070205080204" pitchFamily="49" charset="-128"/>
                <a:cs typeface="Tahoma" panose="020B0604030504040204" pitchFamily="34" charset="0"/>
              </a:rPr>
              <a:t> se </a:t>
            </a:r>
            <a:r>
              <a:rPr altLang="cs-CZ" sz="1600" b="1" dirty="0" err="1" smtClean="0">
                <a:solidFill>
                  <a:srgbClr val="000000"/>
                </a:solidFill>
                <a:latin typeface="Arial" panose="020B0604020202020204" pitchFamily="34" charset="0"/>
                <a:ea typeface="MS Gothic" panose="020B0609070205080204" pitchFamily="49" charset="-128"/>
                <a:cs typeface="Tahoma" panose="020B0604030504040204" pitchFamily="34" charset="0"/>
              </a:rPr>
              <a:t>oblouky</a:t>
            </a:r>
            <a:r>
              <a:rPr altLang="cs-CZ" sz="1600" b="1" dirty="0" smtClean="0">
                <a:solidFill>
                  <a:srgbClr val="000000"/>
                </a:solidFill>
                <a:latin typeface="Arial" panose="020B0604020202020204" pitchFamily="34" charset="0"/>
                <a:ea typeface="MS Gothic" panose="020B0609070205080204" pitchFamily="49" charset="-128"/>
                <a:cs typeface="Tahoma" panose="020B0604030504040204" pitchFamily="34" charset="0"/>
              </a:rPr>
              <a:t>, </a:t>
            </a:r>
            <a:r>
              <a:rPr altLang="cs-CZ" sz="1600" b="1" dirty="0" err="1" smtClean="0">
                <a:solidFill>
                  <a:srgbClr val="000000"/>
                </a:solidFill>
                <a:latin typeface="Arial" panose="020B0604020202020204" pitchFamily="34" charset="0"/>
                <a:ea typeface="MS Gothic" panose="020B0609070205080204" pitchFamily="49" charset="-128"/>
                <a:cs typeface="Tahoma" panose="020B0604030504040204" pitchFamily="34" charset="0"/>
              </a:rPr>
              <a:t>kopule</a:t>
            </a:r>
            <a:r>
              <a:rPr altLang="cs-CZ" sz="1600" b="1" dirty="0" smtClean="0">
                <a:solidFill>
                  <a:srgbClr val="000000"/>
                </a:solidFill>
                <a:latin typeface="Arial" panose="020B0604020202020204" pitchFamily="34" charset="0"/>
                <a:ea typeface="MS Gothic" panose="020B0609070205080204" pitchFamily="49" charset="-128"/>
                <a:cs typeface="Tahoma" panose="020B0604030504040204" pitchFamily="34" charset="0"/>
              </a:rPr>
              <a:t>, </a:t>
            </a:r>
            <a:r>
              <a:rPr altLang="cs-CZ" sz="1600" b="1" dirty="0" err="1" smtClean="0">
                <a:solidFill>
                  <a:srgbClr val="000000"/>
                </a:solidFill>
                <a:latin typeface="Arial" panose="020B0604020202020204" pitchFamily="34" charset="0"/>
                <a:ea typeface="MS Gothic" panose="020B0609070205080204" pitchFamily="49" charset="-128"/>
                <a:cs typeface="Tahoma" panose="020B0604030504040204" pitchFamily="34" charset="0"/>
              </a:rPr>
              <a:t>mohutnost</a:t>
            </a:r>
            <a:r>
              <a:rPr altLang="cs-CZ" sz="1600" b="1" dirty="0" smtClean="0">
                <a:solidFill>
                  <a:srgbClr val="000000"/>
                </a:solidFill>
                <a:latin typeface="Arial" panose="020B0604020202020204" pitchFamily="34" charset="0"/>
                <a:ea typeface="MS Gothic" panose="020B0609070205080204" pitchFamily="49" charset="-128"/>
                <a:cs typeface="Tahoma" panose="020B0604030504040204" pitchFamily="34" charset="0"/>
              </a:rPr>
              <a:t>, </a:t>
            </a:r>
            <a:r>
              <a:rPr altLang="cs-CZ" sz="1600" b="1" dirty="0" err="1" smtClean="0">
                <a:solidFill>
                  <a:srgbClr val="000000"/>
                </a:solidFill>
                <a:latin typeface="Arial" panose="020B0604020202020204" pitchFamily="34" charset="0"/>
                <a:ea typeface="MS Gothic" panose="020B0609070205080204" pitchFamily="49" charset="-128"/>
                <a:cs typeface="Tahoma" panose="020B0604030504040204" pitchFamily="34" charset="0"/>
              </a:rPr>
              <a:t>baculatí</a:t>
            </a:r>
            <a:r>
              <a:rPr altLang="cs-CZ" sz="1600" b="1" dirty="0" smtClean="0">
                <a:solidFill>
                  <a:srgbClr val="000000"/>
                </a:solidFill>
                <a:latin typeface="Arial" panose="020B0604020202020204" pitchFamily="34" charset="0"/>
                <a:ea typeface="MS Gothic" panose="020B0609070205080204" pitchFamily="49" charset="-128"/>
                <a:cs typeface="Tahoma" panose="020B0604030504040204" pitchFamily="34" charset="0"/>
              </a:rPr>
              <a:t> </a:t>
            </a:r>
            <a:r>
              <a:rPr altLang="cs-CZ" sz="1600" b="1" dirty="0" err="1" smtClean="0">
                <a:solidFill>
                  <a:srgbClr val="000000"/>
                </a:solidFill>
                <a:latin typeface="Arial" panose="020B0604020202020204" pitchFamily="34" charset="0"/>
                <a:ea typeface="MS Gothic" panose="020B0609070205080204" pitchFamily="49" charset="-128"/>
                <a:cs typeface="Tahoma" panose="020B0604030504040204" pitchFamily="34" charset="0"/>
              </a:rPr>
              <a:t>andílci</a:t>
            </a:r>
            <a:r>
              <a:rPr altLang="cs-CZ" sz="1600" b="1" dirty="0" smtClean="0">
                <a:solidFill>
                  <a:srgbClr val="000000"/>
                </a:solidFill>
                <a:latin typeface="Arial" panose="020B0604020202020204" pitchFamily="34" charset="0"/>
                <a:ea typeface="MS Gothic" panose="020B0609070205080204" pitchFamily="49" charset="-128"/>
                <a:cs typeface="Tahoma" panose="020B0604030504040204" pitchFamily="34" charset="0"/>
              </a:rPr>
              <a:t>, </a:t>
            </a:r>
            <a:r>
              <a:rPr altLang="cs-CZ" sz="1600" b="1" dirty="0" err="1" smtClean="0">
                <a:solidFill>
                  <a:srgbClr val="000000"/>
                </a:solidFill>
                <a:latin typeface="Arial" panose="020B0604020202020204" pitchFamily="34" charset="0"/>
                <a:ea typeface="MS Gothic" panose="020B0609070205080204" pitchFamily="49" charset="-128"/>
                <a:cs typeface="Tahoma" panose="020B0604030504040204" pitchFamily="34" charset="0"/>
              </a:rPr>
              <a:t>akustika</a:t>
            </a:r>
            <a:r>
              <a:rPr altLang="cs-CZ" sz="1600" b="1" dirty="0" smtClean="0">
                <a:solidFill>
                  <a:srgbClr val="000000"/>
                </a:solidFill>
                <a:latin typeface="Arial" panose="020B0604020202020204" pitchFamily="34" charset="0"/>
                <a:ea typeface="MS Gothic" panose="020B0609070205080204" pitchFamily="49" charset="-128"/>
                <a:cs typeface="Tahoma" panose="020B0604030504040204" pitchFamily="34" charset="0"/>
              </a:rPr>
              <a:t>, </a:t>
            </a:r>
            <a:r>
              <a:rPr altLang="cs-CZ" sz="1600" b="1" dirty="0" err="1" smtClean="0">
                <a:solidFill>
                  <a:srgbClr val="000000"/>
                </a:solidFill>
                <a:latin typeface="Arial" panose="020B0604020202020204" pitchFamily="34" charset="0"/>
                <a:ea typeface="MS Gothic" panose="020B0609070205080204" pitchFamily="49" charset="-128"/>
                <a:cs typeface="Tahoma" panose="020B0604030504040204" pitchFamily="34" charset="0"/>
              </a:rPr>
              <a:t>bohatá</a:t>
            </a:r>
            <a:r>
              <a:rPr altLang="cs-CZ" sz="1600" b="1" dirty="0" smtClean="0">
                <a:solidFill>
                  <a:srgbClr val="000000"/>
                </a:solidFill>
                <a:latin typeface="Arial" panose="020B0604020202020204" pitchFamily="34" charset="0"/>
                <a:ea typeface="MS Gothic" panose="020B0609070205080204" pitchFamily="49" charset="-128"/>
                <a:cs typeface="Tahoma" panose="020B0604030504040204" pitchFamily="34" charset="0"/>
              </a:rPr>
              <a:t> </a:t>
            </a:r>
            <a:r>
              <a:rPr altLang="cs-CZ" sz="1600" b="1" dirty="0" err="1" smtClean="0">
                <a:solidFill>
                  <a:srgbClr val="000000"/>
                </a:solidFill>
                <a:latin typeface="Arial" panose="020B0604020202020204" pitchFamily="34" charset="0"/>
                <a:ea typeface="MS Gothic" panose="020B0609070205080204" pitchFamily="49" charset="-128"/>
                <a:cs typeface="Tahoma" panose="020B0604030504040204" pitchFamily="34" charset="0"/>
              </a:rPr>
              <a:t>vnitřní</a:t>
            </a:r>
            <a:r>
              <a:rPr altLang="cs-CZ" sz="1600" b="1" dirty="0" smtClean="0">
                <a:solidFill>
                  <a:srgbClr val="000000"/>
                </a:solidFill>
                <a:latin typeface="Arial" panose="020B0604020202020204" pitchFamily="34" charset="0"/>
                <a:ea typeface="MS Gothic" panose="020B0609070205080204" pitchFamily="49" charset="-128"/>
                <a:cs typeface="Tahoma" panose="020B0604030504040204" pitchFamily="34" charset="0"/>
              </a:rPr>
              <a:t> </a:t>
            </a:r>
            <a:r>
              <a:rPr altLang="cs-CZ" sz="1600" b="1" dirty="0" err="1" smtClean="0">
                <a:solidFill>
                  <a:srgbClr val="000000"/>
                </a:solidFill>
                <a:latin typeface="Arial" panose="020B0604020202020204" pitchFamily="34" charset="0"/>
                <a:ea typeface="MS Gothic" panose="020B0609070205080204" pitchFamily="49" charset="-128"/>
                <a:cs typeface="Tahoma" panose="020B0604030504040204" pitchFamily="34" charset="0"/>
              </a:rPr>
              <a:t>výzdoba</a:t>
            </a:r>
            <a:r>
              <a:rPr altLang="cs-CZ" sz="1600" b="1" dirty="0" smtClean="0">
                <a:solidFill>
                  <a:srgbClr val="000000"/>
                </a:solidFill>
                <a:latin typeface="Arial" panose="020B0604020202020204" pitchFamily="34" charset="0"/>
                <a:ea typeface="MS Gothic" panose="020B0609070205080204" pitchFamily="49" charset="-128"/>
                <a:cs typeface="Tahoma" panose="020B0604030504040204" pitchFamily="34" charset="0"/>
              </a:rPr>
              <a:t> a </a:t>
            </a:r>
            <a:r>
              <a:rPr altLang="cs-CZ" sz="1600" b="1" dirty="0" err="1" smtClean="0">
                <a:solidFill>
                  <a:srgbClr val="000000"/>
                </a:solidFill>
                <a:latin typeface="Arial" panose="020B0604020202020204" pitchFamily="34" charset="0"/>
                <a:ea typeface="MS Gothic" panose="020B0609070205080204" pitchFamily="49" charset="-128"/>
                <a:cs typeface="Tahoma" panose="020B0604030504040204" pitchFamily="34" charset="0"/>
              </a:rPr>
              <a:t>přezdobenost</a:t>
            </a:r>
            <a:endParaRPr altLang="cs-CZ" sz="1600" b="1" dirty="0" smtClean="0">
              <a:solidFill>
                <a:srgbClr val="000000"/>
              </a:solidFill>
              <a:latin typeface="Arial" panose="020B0604020202020204" pitchFamily="34" charset="0"/>
              <a:ea typeface="MS Gothic" panose="020B0609070205080204" pitchFamily="49" charset="-128"/>
              <a:cs typeface="Tahoma" panose="020B0604030504040204" pitchFamily="34" charset="0"/>
            </a:endParaRPr>
          </a:p>
        </p:txBody>
      </p:sp>
      <p:pic>
        <p:nvPicPr>
          <p:cNvPr id="1026" name="Picture 2" descr="zvětšit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49208" y="1707654"/>
            <a:ext cx="1714500" cy="17430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80663377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Nadpis 1"/>
          <p:cNvSpPr txBox="1">
            <a:spLocks noGrp="1"/>
          </p:cNvSpPr>
          <p:nvPr>
            <p:ph type="title" idx="4294967295"/>
          </p:nvPr>
        </p:nvSpPr>
        <p:spPr>
          <a:xfrm>
            <a:off x="1331640" y="1059582"/>
            <a:ext cx="5168342" cy="584775"/>
          </a:xfrm>
          <a:solidFill>
            <a:schemeClr val="accent2">
              <a:lumMod val="60000"/>
              <a:lumOff val="40000"/>
            </a:schemeClr>
          </a:solidFill>
        </p:spPr>
        <p:txBody>
          <a:bodyPr>
            <a:spAutoFit/>
          </a:bodyPr>
          <a:lstStyle/>
          <a:p>
            <a:pPr eaLnBrk="1">
              <a:buSzPct val="45000"/>
              <a:buFont typeface="StarSymbol"/>
              <a:buNone/>
              <a:defRPr/>
            </a:pPr>
            <a:r>
              <a:rPr altLang="cs-CZ" b="1" dirty="0" smtClean="0">
                <a:solidFill>
                  <a:srgbClr val="000000"/>
                </a:solidFill>
                <a:latin typeface="Arial" pitchFamily="34" charset="0"/>
                <a:cs typeface="Tahoma" pitchFamily="34" charset="0"/>
              </a:rPr>
              <a:t>Barokní okno</a:t>
            </a:r>
          </a:p>
        </p:txBody>
      </p:sp>
      <p:sp>
        <p:nvSpPr>
          <p:cNvPr id="7171" name="Zástupný symbol pro text 2"/>
          <p:cNvSpPr txBox="1">
            <a:spLocks noGrp="1"/>
          </p:cNvSpPr>
          <p:nvPr>
            <p:ph type="body" idx="4294967295"/>
          </p:nvPr>
        </p:nvSpPr>
        <p:spPr>
          <a:xfrm>
            <a:off x="4283968" y="1707654"/>
            <a:ext cx="3012436" cy="2197525"/>
          </a:xfrm>
          <a:solidFill>
            <a:schemeClr val="accent2">
              <a:lumMod val="20000"/>
              <a:lumOff val="80000"/>
            </a:schemeClr>
          </a:solidFill>
        </p:spPr>
        <p:txBody>
          <a:bodyPr>
            <a:spAutoFit/>
          </a:bodyPr>
          <a:lstStyle/>
          <a:p>
            <a:pPr marL="293797" indent="-220348">
              <a:buSzPct val="45000"/>
              <a:buFont typeface="StarSymbol"/>
              <a:buChar char="●"/>
              <a:defRPr/>
            </a:pPr>
            <a:r>
              <a:rPr altLang="cs-CZ" sz="1800" dirty="0" smtClean="0">
                <a:solidFill>
                  <a:srgbClr val="000000"/>
                </a:solidFill>
                <a:latin typeface="Arial" pitchFamily="34" charset="0"/>
                <a:ea typeface="MS Gothic" pitchFamily="49" charset="-128"/>
                <a:cs typeface="Tahoma" pitchFamily="34" charset="0"/>
              </a:rPr>
              <a:t>tzv. </a:t>
            </a:r>
            <a:r>
              <a:rPr altLang="cs-CZ" sz="1800" b="1" dirty="0" smtClean="0">
                <a:solidFill>
                  <a:srgbClr val="000000"/>
                </a:solidFill>
                <a:latin typeface="Arial" pitchFamily="34" charset="0"/>
                <a:ea typeface="MS Gothic" pitchFamily="49" charset="-128"/>
                <a:cs typeface="Tahoma" pitchFamily="34" charset="0"/>
              </a:rPr>
              <a:t>volské oko –</a:t>
            </a:r>
            <a:r>
              <a:rPr altLang="cs-CZ" sz="1800" dirty="0" smtClean="0">
                <a:solidFill>
                  <a:srgbClr val="000000"/>
                </a:solidFill>
                <a:latin typeface="Arial" pitchFamily="34" charset="0"/>
                <a:ea typeface="MS Gothic" pitchFamily="49" charset="-128"/>
                <a:cs typeface="Tahoma" pitchFamily="34" charset="0"/>
              </a:rPr>
              <a:t> oválné okno zejm.ve štítech</a:t>
            </a:r>
          </a:p>
          <a:p>
            <a:pPr marL="293797" indent="-220348">
              <a:buSzPct val="45000"/>
              <a:buFont typeface="StarSymbol"/>
              <a:buChar char="●"/>
              <a:defRPr/>
            </a:pPr>
            <a:r>
              <a:rPr altLang="cs-CZ" sz="1800" dirty="0" smtClean="0">
                <a:solidFill>
                  <a:srgbClr val="000000"/>
                </a:solidFill>
                <a:latin typeface="Arial" pitchFamily="34" charset="0"/>
                <a:ea typeface="MS Gothic" pitchFamily="49" charset="-128"/>
                <a:cs typeface="Tahoma" pitchFamily="34" charset="0"/>
              </a:rPr>
              <a:t>osovost, přidání slepých oken, bran, které nikam nevedou</a:t>
            </a:r>
          </a:p>
          <a:p>
            <a:pPr marL="293797" indent="-220348">
              <a:buSzPct val="45000"/>
              <a:buFont typeface="StarSymbol"/>
              <a:buChar char="●"/>
              <a:defRPr/>
            </a:pPr>
            <a:r>
              <a:rPr altLang="cs-CZ" sz="1800" dirty="0" smtClean="0">
                <a:solidFill>
                  <a:srgbClr val="000000"/>
                </a:solidFill>
                <a:latin typeface="Arial" pitchFamily="34" charset="0"/>
                <a:ea typeface="MS Gothic" pitchFamily="49" charset="-128"/>
                <a:cs typeface="Tahoma" pitchFamily="34" charset="0"/>
              </a:rPr>
              <a:t>přehnaná zdobnost</a:t>
            </a:r>
          </a:p>
          <a:p>
            <a:pPr marL="293797" indent="-220348">
              <a:buSzPct val="45000"/>
              <a:buFont typeface="StarSymbol"/>
              <a:buChar char="●"/>
              <a:defRPr/>
            </a:pPr>
            <a:r>
              <a:rPr altLang="cs-CZ" sz="1800" dirty="0" smtClean="0">
                <a:solidFill>
                  <a:srgbClr val="000000"/>
                </a:solidFill>
                <a:latin typeface="Arial" pitchFamily="34" charset="0"/>
                <a:ea typeface="MS Gothic" pitchFamily="49" charset="-128"/>
                <a:cs typeface="Tahoma" pitchFamily="34" charset="0"/>
              </a:rPr>
              <a:t>ozdobné římsy, oblouky</a:t>
            </a:r>
          </a:p>
        </p:txBody>
      </p:sp>
      <p:pic>
        <p:nvPicPr>
          <p:cNvPr id="7173" name="Obrázek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1640" y="2139702"/>
            <a:ext cx="2158067" cy="161909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573415402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Nadpis 1"/>
          <p:cNvSpPr txBox="1">
            <a:spLocks noGrp="1"/>
          </p:cNvSpPr>
          <p:nvPr>
            <p:ph type="title" idx="4294967295"/>
          </p:nvPr>
        </p:nvSpPr>
        <p:spPr>
          <a:xfrm>
            <a:off x="3275856" y="1074662"/>
            <a:ext cx="4886624" cy="523220"/>
          </a:xfrm>
          <a:solidFill>
            <a:schemeClr val="accent4">
              <a:lumMod val="40000"/>
              <a:lumOff val="60000"/>
            </a:schemeClr>
          </a:solidFill>
        </p:spPr>
        <p:txBody>
          <a:bodyPr wrap="square">
            <a:spAutoFit/>
          </a:bodyPr>
          <a:lstStyle/>
          <a:p>
            <a:pPr eaLnBrk="1">
              <a:buSzPct val="45000"/>
              <a:buFont typeface="StarSymbol"/>
              <a:buNone/>
              <a:defRPr/>
            </a:pPr>
            <a:r>
              <a:rPr altLang="cs-CZ" sz="2800" b="1" dirty="0" smtClean="0">
                <a:solidFill>
                  <a:srgbClr val="000000"/>
                </a:solidFill>
                <a:latin typeface="Arial" pitchFamily="34" charset="0"/>
                <a:cs typeface="Tahoma" pitchFamily="34" charset="0"/>
              </a:rPr>
              <a:t>Druhy barokních staveb</a:t>
            </a:r>
          </a:p>
        </p:txBody>
      </p:sp>
      <p:sp>
        <p:nvSpPr>
          <p:cNvPr id="8195" name="Zástupný symbol pro text 2"/>
          <p:cNvSpPr txBox="1">
            <a:spLocks noGrp="1"/>
          </p:cNvSpPr>
          <p:nvPr>
            <p:ph type="body" idx="4294967295"/>
          </p:nvPr>
        </p:nvSpPr>
        <p:spPr>
          <a:xfrm>
            <a:off x="763163" y="1428333"/>
            <a:ext cx="6172848" cy="2696123"/>
          </a:xfrm>
        </p:spPr>
        <p:txBody>
          <a:bodyPr>
            <a:spAutoFit/>
          </a:bodyPr>
          <a:lstStyle/>
          <a:p>
            <a:pPr marL="293797" indent="-220348">
              <a:buSzPct val="45000"/>
              <a:buFont typeface="StarSymbol"/>
              <a:buChar char="●"/>
            </a:pPr>
            <a:r>
              <a:rPr altLang="cs-CZ" sz="1800" b="1" u="sng" dirty="0" err="1" smtClean="0">
                <a:solidFill>
                  <a:srgbClr val="FF0000"/>
                </a:solidFill>
                <a:latin typeface="Arial" panose="020B0604020202020204" pitchFamily="34" charset="0"/>
                <a:ea typeface="MS Gothic" panose="020B0609070205080204" pitchFamily="49" charset="-128"/>
                <a:cs typeface="Tahoma" panose="020B0604030504040204" pitchFamily="34" charset="0"/>
              </a:rPr>
              <a:t>Zámky</a:t>
            </a:r>
            <a:r>
              <a:rPr altLang="cs-CZ" sz="1800" b="1" u="sng" dirty="0" smtClean="0">
                <a:solidFill>
                  <a:srgbClr val="FF0000"/>
                </a:solidFill>
                <a:latin typeface="Arial" panose="020B0604020202020204" pitchFamily="34" charset="0"/>
                <a:ea typeface="MS Gothic" panose="020B0609070205080204" pitchFamily="49" charset="-128"/>
                <a:cs typeface="Tahoma" panose="020B0604030504040204" pitchFamily="34" charset="0"/>
              </a:rPr>
              <a:t> a </a:t>
            </a:r>
            <a:r>
              <a:rPr altLang="cs-CZ" sz="1800" b="1" u="sng" dirty="0" err="1" smtClean="0">
                <a:solidFill>
                  <a:srgbClr val="FF0000"/>
                </a:solidFill>
                <a:latin typeface="Arial" panose="020B0604020202020204" pitchFamily="34" charset="0"/>
                <a:ea typeface="MS Gothic" panose="020B0609070205080204" pitchFamily="49" charset="-128"/>
                <a:cs typeface="Tahoma" panose="020B0604030504040204" pitchFamily="34" charset="0"/>
              </a:rPr>
              <a:t>paláce</a:t>
            </a:r>
            <a:endParaRPr altLang="cs-CZ" sz="1800" dirty="0" smtClean="0">
              <a:solidFill>
                <a:srgbClr val="000000"/>
              </a:solidFill>
              <a:latin typeface="Arial" panose="020B0604020202020204" pitchFamily="34" charset="0"/>
              <a:ea typeface="MS Gothic" panose="020B0609070205080204" pitchFamily="49" charset="-128"/>
              <a:cs typeface="Tahoma" panose="020B0604030504040204" pitchFamily="34" charset="0"/>
            </a:endParaRPr>
          </a:p>
          <a:p>
            <a:pPr marL="293797" indent="-220348">
              <a:buSzPct val="45000"/>
              <a:buFont typeface="StarSymbol"/>
              <a:buChar char="●"/>
            </a:pPr>
            <a:r>
              <a:rPr altLang="cs-CZ" sz="1800" dirty="0" err="1" smtClean="0">
                <a:solidFill>
                  <a:srgbClr val="000000"/>
                </a:solidFill>
                <a:latin typeface="Arial" panose="020B0604020202020204" pitchFamily="34" charset="0"/>
                <a:ea typeface="MS Gothic" panose="020B0609070205080204" pitchFamily="49" charset="-128"/>
                <a:cs typeface="Tahoma" panose="020B0604030504040204" pitchFamily="34" charset="0"/>
              </a:rPr>
              <a:t>Jaroměřice</a:t>
            </a:r>
            <a:endParaRPr altLang="cs-CZ" sz="1800" dirty="0" smtClean="0">
              <a:solidFill>
                <a:srgbClr val="000000"/>
              </a:solidFill>
              <a:latin typeface="Arial" panose="020B0604020202020204" pitchFamily="34" charset="0"/>
              <a:ea typeface="MS Gothic" panose="020B0609070205080204" pitchFamily="49" charset="-128"/>
              <a:cs typeface="Tahoma" panose="020B0604030504040204" pitchFamily="34" charset="0"/>
            </a:endParaRPr>
          </a:p>
          <a:p>
            <a:pPr marL="293797" indent="-220348">
              <a:buSzPct val="45000"/>
              <a:buFont typeface="StarSymbol"/>
              <a:buChar char="●"/>
            </a:pPr>
            <a:r>
              <a:rPr altLang="cs-CZ" sz="1800" dirty="0" err="1" smtClean="0">
                <a:solidFill>
                  <a:srgbClr val="000000"/>
                </a:solidFill>
                <a:latin typeface="Arial" panose="020B0604020202020204" pitchFamily="34" charset="0"/>
                <a:ea typeface="MS Gothic" panose="020B0609070205080204" pitchFamily="49" charset="-128"/>
                <a:cs typeface="Tahoma" panose="020B0604030504040204" pitchFamily="34" charset="0"/>
              </a:rPr>
              <a:t>Kuks</a:t>
            </a:r>
            <a:endParaRPr altLang="cs-CZ" sz="1800" dirty="0" smtClean="0">
              <a:solidFill>
                <a:srgbClr val="000000"/>
              </a:solidFill>
              <a:latin typeface="Arial" panose="020B0604020202020204" pitchFamily="34" charset="0"/>
              <a:ea typeface="MS Gothic" panose="020B0609070205080204" pitchFamily="49" charset="-128"/>
              <a:cs typeface="Tahoma" panose="020B0604030504040204" pitchFamily="34" charset="0"/>
            </a:endParaRPr>
          </a:p>
          <a:p>
            <a:pPr marL="293797" indent="-220348">
              <a:buSzPct val="45000"/>
              <a:buFont typeface="StarSymbol"/>
              <a:buChar char="●"/>
            </a:pPr>
            <a:r>
              <a:rPr altLang="cs-CZ" sz="1800" dirty="0" err="1" smtClean="0">
                <a:solidFill>
                  <a:srgbClr val="000000"/>
                </a:solidFill>
                <a:latin typeface="Arial" panose="020B0604020202020204" pitchFamily="34" charset="0"/>
                <a:ea typeface="MS Gothic" panose="020B0609070205080204" pitchFamily="49" charset="-128"/>
                <a:cs typeface="Tahoma" panose="020B0604030504040204" pitchFamily="34" charset="0"/>
              </a:rPr>
              <a:t>Buchlovice</a:t>
            </a:r>
            <a:endParaRPr altLang="cs-CZ" sz="1800" dirty="0" smtClean="0">
              <a:solidFill>
                <a:srgbClr val="000000"/>
              </a:solidFill>
              <a:latin typeface="Arial" panose="020B0604020202020204" pitchFamily="34" charset="0"/>
              <a:ea typeface="MS Gothic" panose="020B0609070205080204" pitchFamily="49" charset="-128"/>
              <a:cs typeface="Tahoma" panose="020B0604030504040204" pitchFamily="34" charset="0"/>
            </a:endParaRPr>
          </a:p>
          <a:p>
            <a:pPr marL="293797" indent="-220348">
              <a:buSzPct val="45000"/>
              <a:buFont typeface="StarSymbol"/>
              <a:buChar char="●"/>
            </a:pPr>
            <a:r>
              <a:rPr altLang="cs-CZ" sz="1800" dirty="0" err="1" smtClean="0">
                <a:solidFill>
                  <a:srgbClr val="000000"/>
                </a:solidFill>
                <a:latin typeface="Arial" panose="020B0604020202020204" pitchFamily="34" charset="0"/>
                <a:ea typeface="MS Gothic" panose="020B0609070205080204" pitchFamily="49" charset="-128"/>
                <a:cs typeface="Tahoma" panose="020B0604030504040204" pitchFamily="34" charset="0"/>
              </a:rPr>
              <a:t>Kroměříž</a:t>
            </a:r>
            <a:endParaRPr altLang="cs-CZ" sz="1800" dirty="0" smtClean="0">
              <a:solidFill>
                <a:srgbClr val="000000"/>
              </a:solidFill>
              <a:latin typeface="Arial" panose="020B0604020202020204" pitchFamily="34" charset="0"/>
              <a:ea typeface="MS Gothic" panose="020B0609070205080204" pitchFamily="49" charset="-128"/>
              <a:cs typeface="Tahoma" panose="020B0604030504040204" pitchFamily="34" charset="0"/>
            </a:endParaRPr>
          </a:p>
          <a:p>
            <a:pPr marL="293797" indent="-220348">
              <a:buSzPct val="45000"/>
              <a:buFont typeface="StarSymbol"/>
              <a:buChar char="●"/>
            </a:pPr>
            <a:r>
              <a:rPr altLang="cs-CZ" sz="1800" dirty="0" err="1" smtClean="0">
                <a:solidFill>
                  <a:srgbClr val="000000"/>
                </a:solidFill>
                <a:latin typeface="Arial" panose="020B0604020202020204" pitchFamily="34" charset="0"/>
                <a:ea typeface="MS Gothic" panose="020B0609070205080204" pitchFamily="49" charset="-128"/>
                <a:cs typeface="Tahoma" panose="020B0604030504040204" pitchFamily="34" charset="0"/>
              </a:rPr>
              <a:t>Vranov</a:t>
            </a:r>
            <a:r>
              <a:rPr altLang="cs-CZ" sz="1800" dirty="0" smtClean="0">
                <a:solidFill>
                  <a:srgbClr val="000000"/>
                </a:solidFill>
                <a:latin typeface="Arial" panose="020B0604020202020204" pitchFamily="34" charset="0"/>
                <a:ea typeface="MS Gothic" panose="020B0609070205080204" pitchFamily="49" charset="-128"/>
                <a:cs typeface="Tahoma" panose="020B0604030504040204" pitchFamily="34" charset="0"/>
              </a:rPr>
              <a:t> </a:t>
            </a:r>
            <a:r>
              <a:rPr altLang="cs-CZ" sz="1800" dirty="0" err="1" smtClean="0">
                <a:solidFill>
                  <a:srgbClr val="000000"/>
                </a:solidFill>
                <a:latin typeface="Arial" panose="020B0604020202020204" pitchFamily="34" charset="0"/>
                <a:ea typeface="MS Gothic" panose="020B0609070205080204" pitchFamily="49" charset="-128"/>
                <a:cs typeface="Tahoma" panose="020B0604030504040204" pitchFamily="34" charset="0"/>
              </a:rPr>
              <a:t>nad</a:t>
            </a:r>
            <a:r>
              <a:rPr altLang="cs-CZ" sz="1800" dirty="0" smtClean="0">
                <a:solidFill>
                  <a:srgbClr val="000000"/>
                </a:solidFill>
                <a:latin typeface="Arial" panose="020B0604020202020204" pitchFamily="34" charset="0"/>
                <a:ea typeface="MS Gothic" panose="020B0609070205080204" pitchFamily="49" charset="-128"/>
                <a:cs typeface="Tahoma" panose="020B0604030504040204" pitchFamily="34" charset="0"/>
              </a:rPr>
              <a:t> </a:t>
            </a:r>
            <a:r>
              <a:rPr altLang="cs-CZ" sz="1800" dirty="0" err="1" smtClean="0">
                <a:solidFill>
                  <a:srgbClr val="000000"/>
                </a:solidFill>
                <a:latin typeface="Arial" panose="020B0604020202020204" pitchFamily="34" charset="0"/>
                <a:ea typeface="MS Gothic" panose="020B0609070205080204" pitchFamily="49" charset="-128"/>
                <a:cs typeface="Tahoma" panose="020B0604030504040204" pitchFamily="34" charset="0"/>
              </a:rPr>
              <a:t>Dyjí</a:t>
            </a:r>
            <a:endParaRPr altLang="cs-CZ" sz="1800" dirty="0" smtClean="0">
              <a:solidFill>
                <a:srgbClr val="000000"/>
              </a:solidFill>
              <a:latin typeface="Arial" panose="020B0604020202020204" pitchFamily="34" charset="0"/>
              <a:ea typeface="MS Gothic" panose="020B0609070205080204" pitchFamily="49" charset="-128"/>
              <a:cs typeface="Tahoma" panose="020B0604030504040204" pitchFamily="34" charset="0"/>
            </a:endParaRPr>
          </a:p>
          <a:p>
            <a:pPr marL="293797" indent="-220348">
              <a:buSzPct val="45000"/>
              <a:buFont typeface="StarSymbol"/>
              <a:buChar char="●"/>
            </a:pPr>
            <a:r>
              <a:rPr altLang="cs-CZ" sz="1800" dirty="0" smtClean="0">
                <a:solidFill>
                  <a:srgbClr val="000000"/>
                </a:solidFill>
                <a:latin typeface="Arial" panose="020B0604020202020204" pitchFamily="34" charset="0"/>
                <a:ea typeface="MS Gothic" panose="020B0609070205080204" pitchFamily="49" charset="-128"/>
                <a:cs typeface="Tahoma" panose="020B0604030504040204" pitchFamily="34" charset="0"/>
              </a:rPr>
              <a:t>Versailles</a:t>
            </a:r>
          </a:p>
          <a:p>
            <a:pPr marL="293797" indent="-220348">
              <a:buSzPct val="45000"/>
              <a:buFont typeface="StarSymbol"/>
              <a:buChar char="●"/>
            </a:pPr>
            <a:r>
              <a:rPr altLang="cs-CZ" sz="1800" dirty="0" err="1" smtClean="0">
                <a:solidFill>
                  <a:srgbClr val="000000"/>
                </a:solidFill>
                <a:latin typeface="Arial" panose="020B0604020202020204" pitchFamily="34" charset="0"/>
                <a:ea typeface="MS Gothic" panose="020B0609070205080204" pitchFamily="49" charset="-128"/>
                <a:cs typeface="Tahoma" panose="020B0604030504040204" pitchFamily="34" charset="0"/>
              </a:rPr>
              <a:t>Schonbrunn</a:t>
            </a:r>
            <a:endParaRPr altLang="cs-CZ" sz="1800" dirty="0" smtClean="0">
              <a:solidFill>
                <a:srgbClr val="000000"/>
              </a:solidFill>
              <a:latin typeface="Arial" panose="020B0604020202020204" pitchFamily="34" charset="0"/>
              <a:ea typeface="MS Gothic" panose="020B0609070205080204" pitchFamily="49" charset="-128"/>
              <a:cs typeface="Tahoma" panose="020B0604030504040204" pitchFamily="34" charset="0"/>
            </a:endParaRPr>
          </a:p>
        </p:txBody>
      </p:sp>
      <p:pic>
        <p:nvPicPr>
          <p:cNvPr id="6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79912" y="1851670"/>
            <a:ext cx="3312368" cy="20041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324591167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Nadpis 1"/>
          <p:cNvSpPr txBox="1">
            <a:spLocks noGrp="1"/>
          </p:cNvSpPr>
          <p:nvPr>
            <p:ph type="title" idx="4294967295"/>
          </p:nvPr>
        </p:nvSpPr>
        <p:spPr>
          <a:xfrm>
            <a:off x="823663" y="987574"/>
            <a:ext cx="5184576" cy="830997"/>
          </a:xfrm>
          <a:solidFill>
            <a:schemeClr val="accent3">
              <a:lumMod val="60000"/>
              <a:lumOff val="40000"/>
            </a:schemeClr>
          </a:solidFill>
        </p:spPr>
        <p:txBody>
          <a:bodyPr wrap="square">
            <a:spAutoFit/>
          </a:bodyPr>
          <a:lstStyle/>
          <a:p>
            <a:pPr eaLnBrk="1">
              <a:buSzPct val="45000"/>
              <a:buFont typeface="StarSymbol"/>
              <a:buNone/>
              <a:defRPr/>
            </a:pPr>
            <a:r>
              <a:rPr altLang="cs-CZ" b="1" dirty="0" smtClean="0">
                <a:solidFill>
                  <a:srgbClr val="000000"/>
                </a:solidFill>
                <a:latin typeface="Arial" pitchFamily="34" charset="0"/>
                <a:cs typeface="Tahoma" pitchFamily="34" charset="0"/>
              </a:rPr>
              <a:t> </a:t>
            </a:r>
            <a:r>
              <a:rPr altLang="cs-CZ" sz="1600" b="1" dirty="0" smtClean="0">
                <a:solidFill>
                  <a:srgbClr val="000000"/>
                </a:solidFill>
                <a:latin typeface="Arial" pitchFamily="34" charset="0"/>
                <a:cs typeface="Tahoma" pitchFamily="34" charset="0"/>
              </a:rPr>
              <a:t>Barokní zámek              </a:t>
            </a:r>
            <a:br>
              <a:rPr altLang="cs-CZ" sz="1600" b="1" dirty="0" smtClean="0">
                <a:solidFill>
                  <a:srgbClr val="000000"/>
                </a:solidFill>
                <a:latin typeface="Arial" pitchFamily="34" charset="0"/>
                <a:cs typeface="Tahoma" pitchFamily="34" charset="0"/>
              </a:rPr>
            </a:br>
            <a:r>
              <a:rPr altLang="cs-CZ" sz="1600" b="1" dirty="0">
                <a:solidFill>
                  <a:srgbClr val="000000"/>
                </a:solidFill>
                <a:latin typeface="Arial" pitchFamily="34" charset="0"/>
                <a:cs typeface="Tahoma" pitchFamily="34" charset="0"/>
              </a:rPr>
              <a:t>hospodářské, společenské a kulturní centrum</a:t>
            </a:r>
          </a:p>
        </p:txBody>
      </p:sp>
      <p:sp>
        <p:nvSpPr>
          <p:cNvPr id="10243" name="Zástupný symbol pro text 2"/>
          <p:cNvSpPr txBox="1">
            <a:spLocks noGrp="1"/>
          </p:cNvSpPr>
          <p:nvPr>
            <p:ph type="body" idx="4294967295"/>
          </p:nvPr>
        </p:nvSpPr>
        <p:spPr>
          <a:xfrm>
            <a:off x="755576" y="1779662"/>
            <a:ext cx="6172848" cy="2363724"/>
          </a:xfrm>
        </p:spPr>
        <p:txBody>
          <a:bodyPr>
            <a:spAutoFit/>
          </a:bodyPr>
          <a:lstStyle/>
          <a:p>
            <a:pPr marL="293797" indent="-220348">
              <a:buSzPct val="45000"/>
              <a:buFont typeface="StarSymbol"/>
              <a:buChar char="●"/>
            </a:pPr>
            <a:r>
              <a:rPr altLang="cs-CZ" sz="1800" b="1" dirty="0" err="1" smtClean="0">
                <a:solidFill>
                  <a:srgbClr val="000000"/>
                </a:solidFill>
                <a:latin typeface="Arial" panose="020B0604020202020204" pitchFamily="34" charset="0"/>
                <a:ea typeface="MS Gothic" panose="020B0609070205080204" pitchFamily="49" charset="-128"/>
                <a:cs typeface="Tahoma" panose="020B0604030504040204" pitchFamily="34" charset="0"/>
              </a:rPr>
              <a:t>lokajové</a:t>
            </a:r>
            <a:r>
              <a:rPr altLang="cs-CZ" sz="1800" b="1" dirty="0" smtClean="0">
                <a:solidFill>
                  <a:srgbClr val="000000"/>
                </a:solidFill>
                <a:latin typeface="Arial" panose="020B0604020202020204" pitchFamily="34" charset="0"/>
                <a:ea typeface="MS Gothic" panose="020B0609070205080204" pitchFamily="49" charset="-128"/>
                <a:cs typeface="Tahoma" panose="020B0604030504040204" pitchFamily="34" charset="0"/>
              </a:rPr>
              <a:t> a </a:t>
            </a:r>
            <a:r>
              <a:rPr altLang="cs-CZ" sz="1800" b="1" dirty="0" err="1" smtClean="0">
                <a:solidFill>
                  <a:srgbClr val="000000"/>
                </a:solidFill>
                <a:latin typeface="Arial" panose="020B0604020202020204" pitchFamily="34" charset="0"/>
                <a:ea typeface="MS Gothic" panose="020B0609070205080204" pitchFamily="49" charset="-128"/>
                <a:cs typeface="Tahoma" panose="020B0604030504040204" pitchFamily="34" charset="0"/>
              </a:rPr>
              <a:t>komorné</a:t>
            </a:r>
            <a:r>
              <a:rPr altLang="cs-CZ" sz="1800" b="1" dirty="0" smtClean="0">
                <a:solidFill>
                  <a:srgbClr val="000000"/>
                </a:solidFill>
                <a:latin typeface="Arial" panose="020B0604020202020204" pitchFamily="34" charset="0"/>
                <a:ea typeface="MS Gothic" panose="020B0609070205080204" pitchFamily="49" charset="-128"/>
                <a:cs typeface="Tahoma" panose="020B0604030504040204" pitchFamily="34" charset="0"/>
              </a:rPr>
              <a:t> x </a:t>
            </a:r>
            <a:r>
              <a:rPr altLang="cs-CZ" sz="1800" b="1" dirty="0" err="1" smtClean="0">
                <a:solidFill>
                  <a:srgbClr val="000000"/>
                </a:solidFill>
                <a:latin typeface="Arial" panose="020B0604020202020204" pitchFamily="34" charset="0"/>
                <a:ea typeface="MS Gothic" panose="020B0609070205080204" pitchFamily="49" charset="-128"/>
                <a:cs typeface="Tahoma" panose="020B0604030504040204" pitchFamily="34" charset="0"/>
              </a:rPr>
              <a:t>dvorská</a:t>
            </a:r>
            <a:r>
              <a:rPr altLang="cs-CZ" sz="1800" b="1" dirty="0" smtClean="0">
                <a:solidFill>
                  <a:srgbClr val="000000"/>
                </a:solidFill>
                <a:latin typeface="Arial" panose="020B0604020202020204" pitchFamily="34" charset="0"/>
                <a:ea typeface="MS Gothic" panose="020B0609070205080204" pitchFamily="49" charset="-128"/>
                <a:cs typeface="Tahoma" panose="020B0604030504040204" pitchFamily="34" charset="0"/>
              </a:rPr>
              <a:t> </a:t>
            </a:r>
            <a:r>
              <a:rPr altLang="cs-CZ" sz="1800" b="1" dirty="0" err="1" smtClean="0">
                <a:solidFill>
                  <a:srgbClr val="000000"/>
                </a:solidFill>
                <a:latin typeface="Arial" panose="020B0604020202020204" pitchFamily="34" charset="0"/>
                <a:ea typeface="MS Gothic" panose="020B0609070205080204" pitchFamily="49" charset="-128"/>
                <a:cs typeface="Tahoma" panose="020B0604030504040204" pitchFamily="34" charset="0"/>
              </a:rPr>
              <a:t>šlechta</a:t>
            </a:r>
            <a:endParaRPr altLang="cs-CZ" sz="1800" b="1" dirty="0" smtClean="0">
              <a:solidFill>
                <a:srgbClr val="000000"/>
              </a:solidFill>
              <a:latin typeface="Arial" panose="020B0604020202020204" pitchFamily="34" charset="0"/>
              <a:ea typeface="MS Gothic" panose="020B0609070205080204" pitchFamily="49" charset="-128"/>
              <a:cs typeface="Tahoma" panose="020B0604030504040204" pitchFamily="34" charset="0"/>
            </a:endParaRPr>
          </a:p>
          <a:p>
            <a:pPr marL="293797" indent="-220348">
              <a:buSzPct val="45000"/>
              <a:buFont typeface="StarSymbol"/>
              <a:buChar char="●"/>
            </a:pPr>
            <a:r>
              <a:rPr altLang="cs-CZ" sz="1800" b="1" dirty="0" err="1" smtClean="0">
                <a:solidFill>
                  <a:srgbClr val="000000"/>
                </a:solidFill>
                <a:latin typeface="Arial" panose="020B0604020202020204" pitchFamily="34" charset="0"/>
                <a:ea typeface="MS Gothic" panose="020B0609070205080204" pitchFamily="49" charset="-128"/>
                <a:cs typeface="Tahoma" panose="020B0604030504040204" pitchFamily="34" charset="0"/>
              </a:rPr>
              <a:t>zámecký</a:t>
            </a:r>
            <a:r>
              <a:rPr altLang="cs-CZ" sz="1800" dirty="0" smtClean="0">
                <a:solidFill>
                  <a:srgbClr val="000000"/>
                </a:solidFill>
                <a:latin typeface="Arial" panose="020B0604020202020204" pitchFamily="34" charset="0"/>
                <a:ea typeface="MS Gothic" panose="020B0609070205080204" pitchFamily="49" charset="-128"/>
                <a:cs typeface="Tahoma" panose="020B0604030504040204" pitchFamily="34" charset="0"/>
              </a:rPr>
              <a:t> </a:t>
            </a:r>
            <a:r>
              <a:rPr altLang="cs-CZ" sz="1800" b="1" dirty="0" err="1" smtClean="0">
                <a:solidFill>
                  <a:srgbClr val="000000"/>
                </a:solidFill>
                <a:latin typeface="Arial" panose="020B0604020202020204" pitchFamily="34" charset="0"/>
                <a:ea typeface="MS Gothic" panose="020B0609070205080204" pitchFamily="49" charset="-128"/>
                <a:cs typeface="Tahoma" panose="020B0604030504040204" pitchFamily="34" charset="0"/>
              </a:rPr>
              <a:t>kaplan</a:t>
            </a:r>
            <a:r>
              <a:rPr altLang="cs-CZ" sz="1800" b="1" dirty="0" smtClean="0">
                <a:solidFill>
                  <a:srgbClr val="000000"/>
                </a:solidFill>
                <a:latin typeface="Arial" panose="020B0604020202020204" pitchFamily="34" charset="0"/>
                <a:ea typeface="MS Gothic" panose="020B0609070205080204" pitchFamily="49" charset="-128"/>
                <a:cs typeface="Tahoma" panose="020B0604030504040204" pitchFamily="34" charset="0"/>
              </a:rPr>
              <a:t>, </a:t>
            </a:r>
            <a:r>
              <a:rPr altLang="cs-CZ" sz="1800" b="1" dirty="0" err="1" smtClean="0">
                <a:solidFill>
                  <a:srgbClr val="000000"/>
                </a:solidFill>
                <a:latin typeface="Arial" panose="020B0604020202020204" pitchFamily="34" charset="0"/>
                <a:ea typeface="MS Gothic" panose="020B0609070205080204" pitchFamily="49" charset="-128"/>
                <a:cs typeface="Tahoma" panose="020B0604030504040204" pitchFamily="34" charset="0"/>
              </a:rPr>
              <a:t>učitel</a:t>
            </a:r>
            <a:r>
              <a:rPr altLang="cs-CZ" sz="1800" b="1" dirty="0" smtClean="0">
                <a:solidFill>
                  <a:srgbClr val="000000"/>
                </a:solidFill>
                <a:latin typeface="Arial" panose="020B0604020202020204" pitchFamily="34" charset="0"/>
                <a:ea typeface="MS Gothic" panose="020B0609070205080204" pitchFamily="49" charset="-128"/>
                <a:cs typeface="Tahoma" panose="020B0604030504040204" pitchFamily="34" charset="0"/>
              </a:rPr>
              <a:t>, </a:t>
            </a:r>
            <a:r>
              <a:rPr altLang="cs-CZ" sz="1800" b="1" dirty="0" err="1" smtClean="0">
                <a:solidFill>
                  <a:srgbClr val="000000"/>
                </a:solidFill>
                <a:latin typeface="Arial" panose="020B0604020202020204" pitchFamily="34" charset="0"/>
                <a:ea typeface="MS Gothic" panose="020B0609070205080204" pitchFamily="49" charset="-128"/>
                <a:cs typeface="Tahoma" panose="020B0604030504040204" pitchFamily="34" charset="0"/>
              </a:rPr>
              <a:t>knihovník</a:t>
            </a:r>
            <a:r>
              <a:rPr altLang="cs-CZ" sz="1800" b="1" dirty="0" smtClean="0">
                <a:solidFill>
                  <a:srgbClr val="000000"/>
                </a:solidFill>
                <a:latin typeface="Arial" panose="020B0604020202020204" pitchFamily="34" charset="0"/>
                <a:ea typeface="MS Gothic" panose="020B0609070205080204" pitchFamily="49" charset="-128"/>
                <a:cs typeface="Tahoma" panose="020B0604030504040204" pitchFamily="34" charset="0"/>
              </a:rPr>
              <a:t>, </a:t>
            </a:r>
            <a:r>
              <a:rPr altLang="cs-CZ" sz="1800" b="1" dirty="0" err="1" smtClean="0">
                <a:solidFill>
                  <a:srgbClr val="000000"/>
                </a:solidFill>
                <a:latin typeface="Arial" panose="020B0604020202020204" pitchFamily="34" charset="0"/>
                <a:ea typeface="MS Gothic" panose="020B0609070205080204" pitchFamily="49" charset="-128"/>
                <a:cs typeface="Tahoma" panose="020B0604030504040204" pitchFamily="34" charset="0"/>
              </a:rPr>
              <a:t>muzikanti</a:t>
            </a:r>
            <a:endParaRPr altLang="cs-CZ" sz="1800" b="1" dirty="0" smtClean="0">
              <a:solidFill>
                <a:srgbClr val="000000"/>
              </a:solidFill>
              <a:latin typeface="Arial" panose="020B0604020202020204" pitchFamily="34" charset="0"/>
              <a:ea typeface="MS Gothic" panose="020B0609070205080204" pitchFamily="49" charset="-128"/>
              <a:cs typeface="Tahoma" panose="020B0604030504040204" pitchFamily="34" charset="0"/>
            </a:endParaRPr>
          </a:p>
          <a:p>
            <a:pPr marL="293797" indent="-220348">
              <a:buSzPct val="45000"/>
              <a:buFont typeface="StarSymbol"/>
              <a:buChar char="●"/>
            </a:pPr>
            <a:r>
              <a:rPr altLang="cs-CZ" sz="1800" b="1" dirty="0" smtClean="0">
                <a:solidFill>
                  <a:srgbClr val="000000"/>
                </a:solidFill>
                <a:latin typeface="Arial" panose="020B0604020202020204" pitchFamily="34" charset="0"/>
                <a:ea typeface="MS Gothic" panose="020B0609070205080204" pitchFamily="49" charset="-128"/>
                <a:cs typeface="Tahoma" panose="020B0604030504040204" pitchFamily="34" charset="0"/>
              </a:rPr>
              <a:t>hon</a:t>
            </a:r>
          </a:p>
          <a:p>
            <a:pPr marL="293797" indent="-220348">
              <a:buSzPct val="45000"/>
              <a:buFont typeface="StarSymbol"/>
              <a:buChar char="●"/>
            </a:pPr>
            <a:r>
              <a:rPr altLang="cs-CZ" sz="1800" b="1" dirty="0" err="1" smtClean="0">
                <a:solidFill>
                  <a:srgbClr val="000000"/>
                </a:solidFill>
                <a:latin typeface="Arial" panose="020B0604020202020204" pitchFamily="34" charset="0"/>
                <a:ea typeface="MS Gothic" panose="020B0609070205080204" pitchFamily="49" charset="-128"/>
                <a:cs typeface="Tahoma" panose="020B0604030504040204" pitchFamily="34" charset="0"/>
              </a:rPr>
              <a:t>projížďky</a:t>
            </a:r>
            <a:r>
              <a:rPr altLang="cs-CZ" sz="1800" b="1" dirty="0" smtClean="0">
                <a:solidFill>
                  <a:srgbClr val="000000"/>
                </a:solidFill>
                <a:latin typeface="Arial" panose="020B0604020202020204" pitchFamily="34" charset="0"/>
                <a:ea typeface="MS Gothic" panose="020B0609070205080204" pitchFamily="49" charset="-128"/>
                <a:cs typeface="Tahoma" panose="020B0604030504040204" pitchFamily="34" charset="0"/>
              </a:rPr>
              <a:t> v </a:t>
            </a:r>
            <a:r>
              <a:rPr altLang="cs-CZ" sz="1800" b="1" dirty="0" err="1" smtClean="0">
                <a:solidFill>
                  <a:srgbClr val="000000"/>
                </a:solidFill>
                <a:latin typeface="Arial" panose="020B0604020202020204" pitchFamily="34" charset="0"/>
                <a:ea typeface="MS Gothic" panose="020B0609070205080204" pitchFamily="49" charset="-128"/>
                <a:cs typeface="Tahoma" panose="020B0604030504040204" pitchFamily="34" charset="0"/>
              </a:rPr>
              <a:t>kočárech</a:t>
            </a:r>
            <a:r>
              <a:rPr altLang="cs-CZ" sz="1800" b="1" dirty="0" smtClean="0">
                <a:solidFill>
                  <a:srgbClr val="000000"/>
                </a:solidFill>
                <a:latin typeface="Arial" panose="020B0604020202020204" pitchFamily="34" charset="0"/>
                <a:ea typeface="MS Gothic" panose="020B0609070205080204" pitchFamily="49" charset="-128"/>
                <a:cs typeface="Tahoma" panose="020B0604030504040204" pitchFamily="34" charset="0"/>
              </a:rPr>
              <a:t>                                                                                                                                                                                               </a:t>
            </a:r>
          </a:p>
          <a:p>
            <a:pPr marL="293797" indent="-220348">
              <a:buSzPct val="45000"/>
              <a:buFont typeface="StarSymbol"/>
              <a:buChar char="●"/>
            </a:pPr>
            <a:r>
              <a:rPr altLang="cs-CZ" sz="1800" b="1" dirty="0" err="1" smtClean="0">
                <a:solidFill>
                  <a:srgbClr val="000000"/>
                </a:solidFill>
                <a:latin typeface="Arial" panose="020B0604020202020204" pitchFamily="34" charset="0"/>
                <a:ea typeface="MS Gothic" panose="020B0609070205080204" pitchFamily="49" charset="-128"/>
                <a:cs typeface="Tahoma" panose="020B0604030504040204" pitchFamily="34" charset="0"/>
              </a:rPr>
              <a:t>zámecké</a:t>
            </a:r>
            <a:r>
              <a:rPr altLang="cs-CZ" sz="1800" b="1" dirty="0" smtClean="0">
                <a:solidFill>
                  <a:srgbClr val="000000"/>
                </a:solidFill>
                <a:latin typeface="Arial" panose="020B0604020202020204" pitchFamily="34" charset="0"/>
                <a:ea typeface="MS Gothic" panose="020B0609070205080204" pitchFamily="49" charset="-128"/>
                <a:cs typeface="Tahoma" panose="020B0604030504040204" pitchFamily="34" charset="0"/>
              </a:rPr>
              <a:t> </a:t>
            </a:r>
            <a:r>
              <a:rPr altLang="cs-CZ" sz="1800" b="1" dirty="0" err="1" smtClean="0">
                <a:solidFill>
                  <a:srgbClr val="000000"/>
                </a:solidFill>
                <a:latin typeface="Arial" panose="020B0604020202020204" pitchFamily="34" charset="0"/>
                <a:ea typeface="MS Gothic" panose="020B0609070205080204" pitchFamily="49" charset="-128"/>
                <a:cs typeface="Tahoma" panose="020B0604030504040204" pitchFamily="34" charset="0"/>
              </a:rPr>
              <a:t>divadlo</a:t>
            </a:r>
            <a:r>
              <a:rPr altLang="cs-CZ" sz="1800" b="1" dirty="0" smtClean="0">
                <a:solidFill>
                  <a:srgbClr val="000000"/>
                </a:solidFill>
                <a:latin typeface="Arial" panose="020B0604020202020204" pitchFamily="34" charset="0"/>
                <a:ea typeface="MS Gothic" panose="020B0609070205080204" pitchFamily="49" charset="-128"/>
                <a:cs typeface="Tahoma" panose="020B0604030504040204" pitchFamily="34" charset="0"/>
              </a:rPr>
              <a:t>  </a:t>
            </a:r>
            <a:r>
              <a:rPr lang="cs-CZ" altLang="cs-CZ" sz="1800" b="1" dirty="0" smtClean="0">
                <a:solidFill>
                  <a:srgbClr val="000000"/>
                </a:solidFill>
                <a:latin typeface="Arial" panose="020B0604020202020204" pitchFamily="34" charset="0"/>
                <a:ea typeface="MS Gothic" panose="020B0609070205080204" pitchFamily="49" charset="-128"/>
                <a:cs typeface="Tahoma" panose="020B0604030504040204" pitchFamily="34" charset="0"/>
              </a:rPr>
              <a:t>(</a:t>
            </a:r>
            <a:r>
              <a:rPr altLang="cs-CZ" sz="1800" dirty="0" err="1" smtClean="0">
                <a:solidFill>
                  <a:srgbClr val="000000"/>
                </a:solidFill>
                <a:latin typeface="Arial" panose="020B0604020202020204" pitchFamily="34" charset="0"/>
                <a:ea typeface="MS Gothic" panose="020B0609070205080204" pitchFamily="49" charset="-128"/>
                <a:cs typeface="Tahoma" panose="020B0604030504040204" pitchFamily="34" charset="0"/>
              </a:rPr>
              <a:t>Český</a:t>
            </a:r>
            <a:r>
              <a:rPr altLang="cs-CZ" sz="1800" dirty="0" smtClean="0">
                <a:solidFill>
                  <a:srgbClr val="000000"/>
                </a:solidFill>
                <a:latin typeface="Arial" panose="020B0604020202020204" pitchFamily="34" charset="0"/>
                <a:ea typeface="MS Gothic" panose="020B0609070205080204" pitchFamily="49" charset="-128"/>
                <a:cs typeface="Tahoma" panose="020B0604030504040204" pitchFamily="34" charset="0"/>
              </a:rPr>
              <a:t> </a:t>
            </a:r>
            <a:r>
              <a:rPr altLang="cs-CZ" sz="1800" dirty="0" err="1" smtClean="0">
                <a:solidFill>
                  <a:srgbClr val="000000"/>
                </a:solidFill>
                <a:latin typeface="Arial" panose="020B0604020202020204" pitchFamily="34" charset="0"/>
                <a:ea typeface="MS Gothic" panose="020B0609070205080204" pitchFamily="49" charset="-128"/>
                <a:cs typeface="Tahoma" panose="020B0604030504040204" pitchFamily="34" charset="0"/>
              </a:rPr>
              <a:t>Krumlov</a:t>
            </a:r>
            <a:r>
              <a:rPr altLang="cs-CZ" sz="1800" dirty="0" smtClean="0">
                <a:solidFill>
                  <a:srgbClr val="000000"/>
                </a:solidFill>
                <a:latin typeface="Arial" panose="020B0604020202020204" pitchFamily="34" charset="0"/>
                <a:ea typeface="MS Gothic" panose="020B0609070205080204" pitchFamily="49" charset="-128"/>
                <a:cs typeface="Tahoma" panose="020B0604030504040204" pitchFamily="34" charset="0"/>
              </a:rPr>
              <a:t>)</a:t>
            </a:r>
          </a:p>
          <a:p>
            <a:pPr marL="293797" indent="-220348">
              <a:buSzPct val="45000"/>
              <a:buFont typeface="StarSymbol"/>
              <a:buChar char="●"/>
            </a:pPr>
            <a:r>
              <a:rPr altLang="cs-CZ" sz="1800" b="1" dirty="0" err="1" smtClean="0">
                <a:solidFill>
                  <a:srgbClr val="000000"/>
                </a:solidFill>
                <a:latin typeface="Arial" panose="020B0604020202020204" pitchFamily="34" charset="0"/>
                <a:ea typeface="MS Gothic" panose="020B0609070205080204" pitchFamily="49" charset="-128"/>
                <a:cs typeface="Tahoma" panose="020B0604030504040204" pitchFamily="34" charset="0"/>
              </a:rPr>
              <a:t>panský</a:t>
            </a:r>
            <a:r>
              <a:rPr altLang="cs-CZ" sz="1800" b="1" dirty="0" smtClean="0">
                <a:solidFill>
                  <a:srgbClr val="000000"/>
                </a:solidFill>
                <a:latin typeface="Arial" panose="020B0604020202020204" pitchFamily="34" charset="0"/>
                <a:ea typeface="MS Gothic" panose="020B0609070205080204" pitchFamily="49" charset="-128"/>
                <a:cs typeface="Tahoma" panose="020B0604030504040204" pitchFamily="34" charset="0"/>
              </a:rPr>
              <a:t> </a:t>
            </a:r>
            <a:r>
              <a:rPr altLang="cs-CZ" sz="1800" b="1" dirty="0" err="1" smtClean="0">
                <a:solidFill>
                  <a:srgbClr val="000000"/>
                </a:solidFill>
                <a:latin typeface="Arial" panose="020B0604020202020204" pitchFamily="34" charset="0"/>
                <a:ea typeface="MS Gothic" panose="020B0609070205080204" pitchFamily="49" charset="-128"/>
                <a:cs typeface="Tahoma" panose="020B0604030504040204" pitchFamily="34" charset="0"/>
              </a:rPr>
              <a:t>správce,sýpky</a:t>
            </a:r>
            <a:r>
              <a:rPr altLang="cs-CZ" sz="1800" b="1" dirty="0" smtClean="0">
                <a:solidFill>
                  <a:srgbClr val="000000"/>
                </a:solidFill>
                <a:latin typeface="Arial" panose="020B0604020202020204" pitchFamily="34" charset="0"/>
                <a:ea typeface="MS Gothic" panose="020B0609070205080204" pitchFamily="49" charset="-128"/>
                <a:cs typeface="Tahoma" panose="020B0604030504040204" pitchFamily="34" charset="0"/>
              </a:rPr>
              <a:t>, </a:t>
            </a:r>
            <a:r>
              <a:rPr altLang="cs-CZ" sz="1800" b="1" dirty="0" err="1" smtClean="0">
                <a:solidFill>
                  <a:srgbClr val="000000"/>
                </a:solidFill>
                <a:latin typeface="Arial" panose="020B0604020202020204" pitchFamily="34" charset="0"/>
                <a:ea typeface="MS Gothic" panose="020B0609070205080204" pitchFamily="49" charset="-128"/>
                <a:cs typeface="Tahoma" panose="020B0604030504040204" pitchFamily="34" charset="0"/>
              </a:rPr>
              <a:t>pivovary</a:t>
            </a:r>
            <a:r>
              <a:rPr altLang="cs-CZ" sz="1800" b="1" dirty="0" smtClean="0">
                <a:solidFill>
                  <a:srgbClr val="000000"/>
                </a:solidFill>
                <a:latin typeface="Arial" panose="020B0604020202020204" pitchFamily="34" charset="0"/>
                <a:ea typeface="MS Gothic" panose="020B0609070205080204" pitchFamily="49" charset="-128"/>
                <a:cs typeface="Tahoma" panose="020B0604030504040204" pitchFamily="34" charset="0"/>
              </a:rPr>
              <a:t>, </a:t>
            </a:r>
            <a:r>
              <a:rPr altLang="cs-CZ" sz="1800" b="1" dirty="0" err="1" smtClean="0">
                <a:solidFill>
                  <a:srgbClr val="000000"/>
                </a:solidFill>
                <a:latin typeface="Arial" panose="020B0604020202020204" pitchFamily="34" charset="0"/>
                <a:ea typeface="MS Gothic" panose="020B0609070205080204" pitchFamily="49" charset="-128"/>
                <a:cs typeface="Tahoma" panose="020B0604030504040204" pitchFamily="34" charset="0"/>
              </a:rPr>
              <a:t>mlýny</a:t>
            </a:r>
            <a:endParaRPr altLang="cs-CZ" sz="1800" b="1" dirty="0" smtClean="0">
              <a:solidFill>
                <a:srgbClr val="000000"/>
              </a:solidFill>
              <a:latin typeface="Arial" panose="020B0604020202020204" pitchFamily="34" charset="0"/>
              <a:ea typeface="MS Gothic" panose="020B0609070205080204" pitchFamily="49" charset="-128"/>
              <a:cs typeface="Tahoma" panose="020B0604030504040204" pitchFamily="34" charset="0"/>
            </a:endParaRPr>
          </a:p>
          <a:p>
            <a:pPr marL="293797" indent="-220348">
              <a:buSzPct val="45000"/>
              <a:buFont typeface="StarSymbol"/>
              <a:buChar char="●"/>
            </a:pPr>
            <a:r>
              <a:rPr altLang="cs-CZ" sz="1800" b="1" dirty="0" err="1" smtClean="0">
                <a:solidFill>
                  <a:srgbClr val="000000"/>
                </a:solidFill>
                <a:latin typeface="Arial" panose="020B0604020202020204" pitchFamily="34" charset="0"/>
                <a:ea typeface="MS Gothic" panose="020B0609070205080204" pitchFamily="49" charset="-128"/>
                <a:cs typeface="Tahoma" panose="020B0604030504040204" pitchFamily="34" charset="0"/>
              </a:rPr>
              <a:t>pytláctví</a:t>
            </a:r>
            <a:r>
              <a:rPr altLang="cs-CZ" sz="1800" dirty="0" smtClean="0">
                <a:solidFill>
                  <a:srgbClr val="000000"/>
                </a:solidFill>
                <a:latin typeface="Arial" panose="020B0604020202020204" pitchFamily="34" charset="0"/>
                <a:ea typeface="MS Gothic" panose="020B0609070205080204" pitchFamily="49" charset="-128"/>
                <a:cs typeface="Tahoma" panose="020B0604030504040204" pitchFamily="34" charset="0"/>
              </a:rPr>
              <a:t> - </a:t>
            </a:r>
            <a:r>
              <a:rPr altLang="cs-CZ" sz="1800" dirty="0" err="1" smtClean="0">
                <a:solidFill>
                  <a:srgbClr val="000000"/>
                </a:solidFill>
                <a:latin typeface="Arial" panose="020B0604020202020204" pitchFamily="34" charset="0"/>
                <a:ea typeface="MS Gothic" panose="020B0609070205080204" pitchFamily="49" charset="-128"/>
                <a:cs typeface="Tahoma" panose="020B0604030504040204" pitchFamily="34" charset="0"/>
              </a:rPr>
              <a:t>nejtěžší</a:t>
            </a:r>
            <a:r>
              <a:rPr altLang="cs-CZ" sz="1800" dirty="0" smtClean="0">
                <a:solidFill>
                  <a:srgbClr val="000000"/>
                </a:solidFill>
                <a:latin typeface="Arial" panose="020B0604020202020204" pitchFamily="34" charset="0"/>
                <a:ea typeface="MS Gothic" panose="020B0609070205080204" pitchFamily="49" charset="-128"/>
                <a:cs typeface="Tahoma" panose="020B0604030504040204" pitchFamily="34" charset="0"/>
              </a:rPr>
              <a:t> </a:t>
            </a:r>
            <a:r>
              <a:rPr altLang="cs-CZ" sz="1800" dirty="0" err="1" smtClean="0">
                <a:solidFill>
                  <a:srgbClr val="000000"/>
                </a:solidFill>
                <a:latin typeface="Arial" panose="020B0604020202020204" pitchFamily="34" charset="0"/>
                <a:ea typeface="MS Gothic" panose="020B0609070205080204" pitchFamily="49" charset="-128"/>
                <a:cs typeface="Tahoma" panose="020B0604030504040204" pitchFamily="34" charset="0"/>
              </a:rPr>
              <a:t>zločin</a:t>
            </a:r>
            <a:r>
              <a:rPr altLang="cs-CZ" sz="1800" dirty="0" smtClean="0">
                <a:solidFill>
                  <a:srgbClr val="000000"/>
                </a:solidFill>
                <a:latin typeface="Arial" panose="020B0604020202020204" pitchFamily="34" charset="0"/>
                <a:ea typeface="MS Gothic" panose="020B0609070205080204" pitchFamily="49" charset="-128"/>
                <a:cs typeface="Tahoma" panose="020B0604030504040204" pitchFamily="34" charset="0"/>
              </a:rPr>
              <a:t>  (</a:t>
            </a:r>
            <a:r>
              <a:rPr altLang="cs-CZ" sz="1800" dirty="0" err="1" smtClean="0">
                <a:solidFill>
                  <a:srgbClr val="000000"/>
                </a:solidFill>
                <a:latin typeface="Arial" panose="020B0604020202020204" pitchFamily="34" charset="0"/>
                <a:ea typeface="MS Gothic" panose="020B0609070205080204" pitchFamily="49" charset="-128"/>
                <a:cs typeface="Tahoma" panose="020B0604030504040204" pitchFamily="34" charset="0"/>
              </a:rPr>
              <a:t>trestalo</a:t>
            </a:r>
            <a:r>
              <a:rPr altLang="cs-CZ" sz="1800" dirty="0" smtClean="0">
                <a:solidFill>
                  <a:srgbClr val="000000"/>
                </a:solidFill>
                <a:latin typeface="Arial" panose="020B0604020202020204" pitchFamily="34" charset="0"/>
                <a:ea typeface="MS Gothic" panose="020B0609070205080204" pitchFamily="49" charset="-128"/>
                <a:cs typeface="Tahoma" panose="020B0604030504040204" pitchFamily="34" charset="0"/>
              </a:rPr>
              <a:t> se </a:t>
            </a:r>
            <a:r>
              <a:rPr altLang="cs-CZ" sz="1800" dirty="0" err="1" smtClean="0">
                <a:solidFill>
                  <a:srgbClr val="000000"/>
                </a:solidFill>
                <a:latin typeface="Arial" panose="020B0604020202020204" pitchFamily="34" charset="0"/>
                <a:ea typeface="MS Gothic" panose="020B0609070205080204" pitchFamily="49" charset="-128"/>
                <a:cs typeface="Tahoma" panose="020B0604030504040204" pitchFamily="34" charset="0"/>
              </a:rPr>
              <a:t>smrtí</a:t>
            </a:r>
            <a:r>
              <a:rPr altLang="cs-CZ" sz="1800" dirty="0" smtClean="0">
                <a:solidFill>
                  <a:srgbClr val="000000"/>
                </a:solidFill>
                <a:latin typeface="Arial" panose="020B0604020202020204" pitchFamily="34" charset="0"/>
                <a:ea typeface="MS Gothic" panose="020B0609070205080204" pitchFamily="49" charset="-128"/>
                <a:cs typeface="Tahoma" panose="020B0604030504040204" pitchFamily="34" charset="0"/>
              </a:rPr>
              <a:t>)</a:t>
            </a:r>
          </a:p>
        </p:txBody>
      </p:sp>
      <p:pic>
        <p:nvPicPr>
          <p:cNvPr id="5" name="Picture 2" descr="http://www.parispass.com/images_lib/1281314374_PalacedeVersailles2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24128" y="2427734"/>
            <a:ext cx="2592288" cy="14434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922526512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Nadpis 1"/>
          <p:cNvSpPr txBox="1">
            <a:spLocks noGrp="1"/>
          </p:cNvSpPr>
          <p:nvPr>
            <p:ph type="title" idx="4294967295"/>
          </p:nvPr>
        </p:nvSpPr>
        <p:spPr>
          <a:xfrm>
            <a:off x="2987824" y="1070637"/>
            <a:ext cx="2125255" cy="584775"/>
          </a:xfrm>
        </p:spPr>
        <p:txBody>
          <a:bodyPr wrap="square">
            <a:spAutoFit/>
          </a:bodyPr>
          <a:lstStyle/>
          <a:p>
            <a:pPr eaLnBrk="1">
              <a:buSzPct val="45000"/>
              <a:buFont typeface="StarSymbol"/>
              <a:buNone/>
            </a:pPr>
            <a:r>
              <a:rPr altLang="cs-CZ" b="1" dirty="0" smtClean="0">
                <a:solidFill>
                  <a:srgbClr val="000000"/>
                </a:solidFill>
                <a:latin typeface="Arial" panose="020B0604020202020204" pitchFamily="34" charset="0"/>
                <a:cs typeface="Tahoma" panose="020B0604030504040204" pitchFamily="34" charset="0"/>
              </a:rPr>
              <a:t>Versailles</a:t>
            </a:r>
          </a:p>
        </p:txBody>
      </p:sp>
      <p:pic>
        <p:nvPicPr>
          <p:cNvPr id="3074" name="Picture 2" descr="https://upload.wikimedia.org/wikipedia/commons/thumb/f/f1/Chateau_Versailles_Galerie_des_Glaces.jpg/300px-Chateau_Versailles_Galerie_des_Glaces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52120" y="1040059"/>
            <a:ext cx="2857500" cy="18954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Reclining statue of a god in front of a pond at Versailles, photo by Virginia Ives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76189" y="1851670"/>
            <a:ext cx="2571750" cy="2286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8" name="Picture 6" descr="the face of Louis XIV as the Sun King as a gold medallion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9841" y="915567"/>
            <a:ext cx="2025224" cy="1800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728700926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Nadpis 1"/>
          <p:cNvSpPr txBox="1">
            <a:spLocks noGrp="1"/>
          </p:cNvSpPr>
          <p:nvPr>
            <p:ph type="title" idx="4294967295"/>
          </p:nvPr>
        </p:nvSpPr>
        <p:spPr>
          <a:xfrm>
            <a:off x="1331640" y="987574"/>
            <a:ext cx="6171768" cy="584775"/>
          </a:xfrm>
          <a:solidFill>
            <a:schemeClr val="accent4">
              <a:lumMod val="40000"/>
              <a:lumOff val="60000"/>
            </a:schemeClr>
          </a:solidFill>
        </p:spPr>
        <p:txBody>
          <a:bodyPr>
            <a:spAutoFit/>
          </a:bodyPr>
          <a:lstStyle/>
          <a:p>
            <a:pPr eaLnBrk="1">
              <a:buSzPct val="45000"/>
              <a:buFont typeface="StarSymbol"/>
              <a:buNone/>
              <a:defRPr/>
            </a:pPr>
            <a:r>
              <a:rPr altLang="cs-CZ" b="1" dirty="0" smtClean="0">
                <a:solidFill>
                  <a:srgbClr val="000000"/>
                </a:solidFill>
                <a:latin typeface="Arial" pitchFamily="34" charset="0"/>
                <a:cs typeface="Tahoma" pitchFamily="34" charset="0"/>
              </a:rPr>
              <a:t>Francouzská zahrada</a:t>
            </a:r>
          </a:p>
        </p:txBody>
      </p:sp>
      <p:sp>
        <p:nvSpPr>
          <p:cNvPr id="17411" name="Zástupný symbol pro text 2"/>
          <p:cNvSpPr txBox="1">
            <a:spLocks noGrp="1"/>
          </p:cNvSpPr>
          <p:nvPr>
            <p:ph type="body" idx="4294967295"/>
          </p:nvPr>
        </p:nvSpPr>
        <p:spPr>
          <a:xfrm>
            <a:off x="1547664" y="1491630"/>
            <a:ext cx="6172848" cy="2800767"/>
          </a:xfrm>
        </p:spPr>
        <p:txBody>
          <a:bodyPr>
            <a:spAutoFit/>
          </a:bodyPr>
          <a:lstStyle/>
          <a:p>
            <a:pPr eaLnBrk="1">
              <a:buSzPct val="45000"/>
              <a:buFont typeface="StarSymbol"/>
              <a:buChar char="●"/>
              <a:defRPr/>
            </a:pPr>
            <a:r>
              <a:rPr altLang="cs-CZ" sz="2000" dirty="0" smtClean="0">
                <a:solidFill>
                  <a:srgbClr val="000000"/>
                </a:solidFill>
                <a:latin typeface="Arial" pitchFamily="34" charset="0"/>
                <a:ea typeface="MS Gothic" pitchFamily="49" charset="-128"/>
                <a:cs typeface="Tahoma" pitchFamily="34" charset="0"/>
              </a:rPr>
              <a:t>Přísně geometrický půdorys</a:t>
            </a:r>
          </a:p>
          <a:p>
            <a:pPr eaLnBrk="1">
              <a:buSzPct val="45000"/>
              <a:buFont typeface="StarSymbol"/>
              <a:buChar char="●"/>
              <a:defRPr/>
            </a:pPr>
            <a:r>
              <a:rPr altLang="cs-CZ" sz="2000" dirty="0" smtClean="0">
                <a:solidFill>
                  <a:srgbClr val="000000"/>
                </a:solidFill>
                <a:latin typeface="Arial" pitchFamily="34" charset="0"/>
                <a:ea typeface="MS Gothic" pitchFamily="49" charset="-128"/>
                <a:cs typeface="Tahoma" pitchFamily="34" charset="0"/>
              </a:rPr>
              <a:t>Rovné cesty lemují pečlivě zastříhané dřeviny (někdy tvoří bludiště)</a:t>
            </a:r>
          </a:p>
          <a:p>
            <a:pPr eaLnBrk="1">
              <a:buSzPct val="45000"/>
              <a:buFont typeface="StarSymbol"/>
              <a:buChar char="●"/>
              <a:defRPr/>
            </a:pPr>
            <a:r>
              <a:rPr altLang="cs-CZ" sz="2000" dirty="0" smtClean="0">
                <a:solidFill>
                  <a:srgbClr val="000000"/>
                </a:solidFill>
                <a:latin typeface="Arial" pitchFamily="34" charset="0"/>
                <a:ea typeface="MS Gothic" pitchFamily="49" charset="-128"/>
                <a:cs typeface="Tahoma" pitchFamily="34" charset="0"/>
              </a:rPr>
              <a:t>Průsečíky cest -  sochy nebo fontány</a:t>
            </a:r>
          </a:p>
          <a:p>
            <a:pPr eaLnBrk="1">
              <a:buSzPct val="45000"/>
              <a:buFont typeface="StarSymbol"/>
              <a:buChar char="●"/>
              <a:defRPr/>
            </a:pPr>
            <a:r>
              <a:rPr altLang="cs-CZ" sz="2000" dirty="0" smtClean="0">
                <a:solidFill>
                  <a:srgbClr val="000000"/>
                </a:solidFill>
                <a:latin typeface="Arial" pitchFamily="34" charset="0"/>
                <a:ea typeface="MS Gothic" pitchFamily="49" charset="-128"/>
                <a:cs typeface="Tahoma" pitchFamily="34" charset="0"/>
              </a:rPr>
              <a:t>Květinové záhony tvoří zakřivené barokní ornamenty</a:t>
            </a:r>
          </a:p>
          <a:p>
            <a:pPr eaLnBrk="1">
              <a:buSzPct val="45000"/>
              <a:buFont typeface="StarSymbol"/>
              <a:buChar char="●"/>
              <a:defRPr/>
            </a:pPr>
            <a:r>
              <a:rPr altLang="cs-CZ" sz="2000" b="1" dirty="0" err="1" smtClean="0">
                <a:solidFill>
                  <a:schemeClr val="accent4">
                    <a:lumMod val="60000"/>
                    <a:lumOff val="40000"/>
                  </a:schemeClr>
                </a:solidFill>
                <a:latin typeface="Arial" pitchFamily="34" charset="0"/>
                <a:ea typeface="MS Gothic" pitchFamily="49" charset="-128"/>
                <a:cs typeface="Tahoma" pitchFamily="34" charset="0"/>
              </a:rPr>
              <a:t>Sala</a:t>
            </a:r>
            <a:r>
              <a:rPr altLang="cs-CZ" sz="2000" b="1" dirty="0" smtClean="0">
                <a:solidFill>
                  <a:schemeClr val="accent4">
                    <a:lumMod val="60000"/>
                    <a:lumOff val="40000"/>
                  </a:schemeClr>
                </a:solidFill>
                <a:latin typeface="Arial" pitchFamily="34" charset="0"/>
                <a:ea typeface="MS Gothic" pitchFamily="49" charset="-128"/>
                <a:cs typeface="Tahoma" pitchFamily="34" charset="0"/>
              </a:rPr>
              <a:t> </a:t>
            </a:r>
            <a:r>
              <a:rPr altLang="cs-CZ" sz="2000" b="1" dirty="0" err="1" smtClean="0">
                <a:solidFill>
                  <a:schemeClr val="accent4">
                    <a:lumMod val="60000"/>
                    <a:lumOff val="40000"/>
                  </a:schemeClr>
                </a:solidFill>
                <a:latin typeface="Arial" pitchFamily="34" charset="0"/>
                <a:ea typeface="MS Gothic" pitchFamily="49" charset="-128"/>
                <a:cs typeface="Tahoma" pitchFamily="34" charset="0"/>
              </a:rPr>
              <a:t>terrena</a:t>
            </a:r>
            <a:r>
              <a:rPr altLang="cs-CZ" sz="2000" b="1" dirty="0" smtClean="0">
                <a:solidFill>
                  <a:schemeClr val="accent4">
                    <a:lumMod val="60000"/>
                    <a:lumOff val="40000"/>
                  </a:schemeClr>
                </a:solidFill>
                <a:latin typeface="Arial" pitchFamily="34" charset="0"/>
                <a:ea typeface="MS Gothic" pitchFamily="49" charset="-128"/>
                <a:cs typeface="Tahoma" pitchFamily="34" charset="0"/>
              </a:rPr>
              <a:t> </a:t>
            </a:r>
            <a:r>
              <a:rPr altLang="cs-CZ" sz="2000" dirty="0" smtClean="0">
                <a:solidFill>
                  <a:srgbClr val="000000"/>
                </a:solidFill>
                <a:latin typeface="Arial" pitchFamily="34" charset="0"/>
                <a:ea typeface="MS Gothic" pitchFamily="49" charset="-128"/>
                <a:cs typeface="Tahoma" pitchFamily="34" charset="0"/>
              </a:rPr>
              <a:t>– oblíbený doplněk - menší stavba třemi arkádami otevřená do zahrady(Kroměříž)</a:t>
            </a:r>
          </a:p>
        </p:txBody>
      </p:sp>
    </p:spTree>
    <p:extLst>
      <p:ext uri="{BB962C8B-B14F-4D97-AF65-F5344CB8AC3E}">
        <p14:creationId xmlns:p14="http://schemas.microsoft.com/office/powerpoint/2010/main" val="3275998639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Nadpis 1"/>
          <p:cNvSpPr txBox="1">
            <a:spLocks noGrp="1"/>
          </p:cNvSpPr>
          <p:nvPr>
            <p:ph type="title" idx="4294967295"/>
          </p:nvPr>
        </p:nvSpPr>
        <p:spPr>
          <a:xfrm>
            <a:off x="1907704" y="888413"/>
            <a:ext cx="4670061" cy="584775"/>
          </a:xfrm>
        </p:spPr>
        <p:txBody>
          <a:bodyPr wrap="square">
            <a:spAutoFit/>
          </a:bodyPr>
          <a:lstStyle/>
          <a:p>
            <a:pPr eaLnBrk="1">
              <a:buSzPct val="45000"/>
              <a:buFont typeface="StarSymbol"/>
              <a:buNone/>
            </a:pPr>
            <a:r>
              <a:rPr altLang="cs-CZ" b="1" dirty="0" err="1" smtClean="0">
                <a:solidFill>
                  <a:srgbClr val="000000"/>
                </a:solidFill>
                <a:latin typeface="Arial" panose="020B0604020202020204" pitchFamily="34" charset="0"/>
                <a:cs typeface="Tahoma" panose="020B0604030504040204" pitchFamily="34" charset="0"/>
              </a:rPr>
              <a:t>Francouzská</a:t>
            </a:r>
            <a:r>
              <a:rPr altLang="cs-CZ" b="1" dirty="0" smtClean="0">
                <a:solidFill>
                  <a:srgbClr val="000000"/>
                </a:solidFill>
                <a:latin typeface="Arial" panose="020B0604020202020204" pitchFamily="34" charset="0"/>
                <a:cs typeface="Tahoma" panose="020B0604030504040204" pitchFamily="34" charset="0"/>
              </a:rPr>
              <a:t> </a:t>
            </a:r>
            <a:r>
              <a:rPr altLang="cs-CZ" b="1" dirty="0" err="1" smtClean="0">
                <a:solidFill>
                  <a:srgbClr val="000000"/>
                </a:solidFill>
                <a:latin typeface="Arial" panose="020B0604020202020204" pitchFamily="34" charset="0"/>
                <a:cs typeface="Tahoma" panose="020B0604030504040204" pitchFamily="34" charset="0"/>
              </a:rPr>
              <a:t>zahrada</a:t>
            </a:r>
            <a:endParaRPr altLang="cs-CZ" b="1" dirty="0" smtClean="0">
              <a:solidFill>
                <a:srgbClr val="000000"/>
              </a:solidFill>
              <a:latin typeface="Arial" panose="020B0604020202020204" pitchFamily="34" charset="0"/>
              <a:cs typeface="Tahoma" panose="020B0604030504040204" pitchFamily="34" charset="0"/>
            </a:endParaRPr>
          </a:p>
        </p:txBody>
      </p:sp>
      <p:pic>
        <p:nvPicPr>
          <p:cNvPr id="2050" name="Picture 2" descr="Zámek Dobříš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63688" y="1347614"/>
            <a:ext cx="5353050" cy="27813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594762594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Nadpis 1"/>
          <p:cNvSpPr txBox="1">
            <a:spLocks noGrp="1"/>
          </p:cNvSpPr>
          <p:nvPr>
            <p:ph type="title" idx="4294967295"/>
          </p:nvPr>
        </p:nvSpPr>
        <p:spPr>
          <a:xfrm>
            <a:off x="827584" y="989025"/>
            <a:ext cx="3629116" cy="1077218"/>
          </a:xfrm>
          <a:solidFill>
            <a:schemeClr val="accent2">
              <a:lumMod val="60000"/>
              <a:lumOff val="40000"/>
            </a:schemeClr>
          </a:solidFill>
        </p:spPr>
        <p:txBody>
          <a:bodyPr wrap="square">
            <a:spAutoFit/>
          </a:bodyPr>
          <a:lstStyle/>
          <a:p>
            <a:pPr eaLnBrk="1">
              <a:buSzPct val="45000"/>
              <a:buFont typeface="StarSymbol"/>
              <a:buNone/>
              <a:defRPr/>
            </a:pPr>
            <a:r>
              <a:rPr altLang="cs-CZ" b="1" u="sng" dirty="0" smtClean="0">
                <a:solidFill>
                  <a:srgbClr val="000000"/>
                </a:solidFill>
                <a:latin typeface="Arial" pitchFamily="34" charset="0"/>
                <a:cs typeface="Tahoma" pitchFamily="34" charset="0"/>
              </a:rPr>
              <a:t>Barokní ženská móda</a:t>
            </a:r>
          </a:p>
        </p:txBody>
      </p:sp>
      <p:sp>
        <p:nvSpPr>
          <p:cNvPr id="23555" name="Zástupný symbol pro text 2"/>
          <p:cNvSpPr txBox="1">
            <a:spLocks noGrp="1"/>
          </p:cNvSpPr>
          <p:nvPr>
            <p:ph type="body" idx="4294967295"/>
          </p:nvPr>
        </p:nvSpPr>
        <p:spPr>
          <a:xfrm>
            <a:off x="581489" y="1995686"/>
            <a:ext cx="5144580" cy="2246769"/>
          </a:xfrm>
        </p:spPr>
        <p:txBody>
          <a:bodyPr>
            <a:spAutoFit/>
          </a:bodyPr>
          <a:lstStyle/>
          <a:p>
            <a:pPr marL="293797" indent="-220348">
              <a:buSzPct val="45000"/>
              <a:buFont typeface="StarSymbol"/>
              <a:buChar char="●"/>
            </a:pPr>
            <a:r>
              <a:rPr altLang="cs-CZ" sz="2000" dirty="0" err="1" smtClean="0">
                <a:solidFill>
                  <a:srgbClr val="000000"/>
                </a:solidFill>
                <a:latin typeface="Arial" panose="020B0604020202020204" pitchFamily="34" charset="0"/>
                <a:ea typeface="MS Gothic" panose="020B0609070205080204" pitchFamily="49" charset="-128"/>
                <a:cs typeface="Tahoma" panose="020B0604030504040204" pitchFamily="34" charset="0"/>
              </a:rPr>
              <a:t>Oválný</a:t>
            </a:r>
            <a:r>
              <a:rPr altLang="cs-CZ" sz="2000" dirty="0" smtClean="0">
                <a:solidFill>
                  <a:srgbClr val="000000"/>
                </a:solidFill>
                <a:latin typeface="Arial" panose="020B0604020202020204" pitchFamily="34" charset="0"/>
                <a:ea typeface="MS Gothic" panose="020B0609070205080204" pitchFamily="49" charset="-128"/>
                <a:cs typeface="Tahoma" panose="020B0604030504040204" pitchFamily="34" charset="0"/>
              </a:rPr>
              <a:t> </a:t>
            </a:r>
            <a:r>
              <a:rPr altLang="cs-CZ" sz="2000" dirty="0" err="1" smtClean="0">
                <a:solidFill>
                  <a:srgbClr val="000000"/>
                </a:solidFill>
                <a:latin typeface="Arial" panose="020B0604020202020204" pitchFamily="34" charset="0"/>
                <a:ea typeface="MS Gothic" panose="020B0609070205080204" pitchFamily="49" charset="-128"/>
                <a:cs typeface="Tahoma" panose="020B0604030504040204" pitchFamily="34" charset="0"/>
              </a:rPr>
              <a:t>výstřih</a:t>
            </a:r>
            <a:endParaRPr altLang="cs-CZ" sz="2000" dirty="0" smtClean="0">
              <a:solidFill>
                <a:srgbClr val="000000"/>
              </a:solidFill>
              <a:latin typeface="Arial" panose="020B0604020202020204" pitchFamily="34" charset="0"/>
              <a:ea typeface="MS Gothic" panose="020B0609070205080204" pitchFamily="49" charset="-128"/>
              <a:cs typeface="Tahoma" panose="020B0604030504040204" pitchFamily="34" charset="0"/>
            </a:endParaRPr>
          </a:p>
          <a:p>
            <a:pPr marL="293797" indent="-220348">
              <a:buSzPct val="45000"/>
              <a:buFont typeface="StarSymbol"/>
              <a:buChar char="●"/>
            </a:pPr>
            <a:r>
              <a:rPr altLang="cs-CZ" sz="2000" dirty="0" err="1" smtClean="0">
                <a:solidFill>
                  <a:srgbClr val="000000"/>
                </a:solidFill>
                <a:latin typeface="Arial" panose="020B0604020202020204" pitchFamily="34" charset="0"/>
                <a:ea typeface="MS Gothic" panose="020B0609070205080204" pitchFamily="49" charset="-128"/>
                <a:cs typeface="Tahoma" panose="020B0604030504040204" pitchFamily="34" charset="0"/>
              </a:rPr>
              <a:t>Korzet</a:t>
            </a:r>
            <a:r>
              <a:rPr altLang="cs-CZ" sz="2000" dirty="0" smtClean="0">
                <a:solidFill>
                  <a:srgbClr val="000000"/>
                </a:solidFill>
                <a:latin typeface="Arial" panose="020B0604020202020204" pitchFamily="34" charset="0"/>
                <a:ea typeface="MS Gothic" panose="020B0609070205080204" pitchFamily="49" charset="-128"/>
                <a:cs typeface="Tahoma" panose="020B0604030504040204" pitchFamily="34" charset="0"/>
              </a:rPr>
              <a:t> </a:t>
            </a:r>
            <a:r>
              <a:rPr altLang="cs-CZ" sz="2000" dirty="0" err="1" smtClean="0">
                <a:solidFill>
                  <a:srgbClr val="000000"/>
                </a:solidFill>
                <a:latin typeface="Arial" panose="020B0604020202020204" pitchFamily="34" charset="0"/>
                <a:ea typeface="MS Gothic" panose="020B0609070205080204" pitchFamily="49" charset="-128"/>
                <a:cs typeface="Tahoma" panose="020B0604030504040204" pitchFamily="34" charset="0"/>
              </a:rPr>
              <a:t>vyztužený</a:t>
            </a:r>
            <a:r>
              <a:rPr altLang="cs-CZ" sz="2000" dirty="0" smtClean="0">
                <a:solidFill>
                  <a:srgbClr val="000000"/>
                </a:solidFill>
                <a:latin typeface="Arial" panose="020B0604020202020204" pitchFamily="34" charset="0"/>
                <a:ea typeface="MS Gothic" panose="020B0609070205080204" pitchFamily="49" charset="-128"/>
                <a:cs typeface="Tahoma" panose="020B0604030504040204" pitchFamily="34" charset="0"/>
              </a:rPr>
              <a:t> </a:t>
            </a:r>
            <a:r>
              <a:rPr altLang="cs-CZ" sz="2000" dirty="0" err="1" smtClean="0">
                <a:solidFill>
                  <a:srgbClr val="000000"/>
                </a:solidFill>
                <a:latin typeface="Arial" panose="020B0604020202020204" pitchFamily="34" charset="0"/>
                <a:ea typeface="MS Gothic" panose="020B0609070205080204" pitchFamily="49" charset="-128"/>
                <a:cs typeface="Tahoma" panose="020B0604030504040204" pitchFamily="34" charset="0"/>
              </a:rPr>
              <a:t>verlybími</a:t>
            </a:r>
            <a:r>
              <a:rPr altLang="cs-CZ" sz="2000" dirty="0" smtClean="0">
                <a:solidFill>
                  <a:srgbClr val="000000"/>
                </a:solidFill>
                <a:latin typeface="Arial" panose="020B0604020202020204" pitchFamily="34" charset="0"/>
                <a:ea typeface="MS Gothic" panose="020B0609070205080204" pitchFamily="49" charset="-128"/>
                <a:cs typeface="Tahoma" panose="020B0604030504040204" pitchFamily="34" charset="0"/>
              </a:rPr>
              <a:t> </a:t>
            </a:r>
            <a:r>
              <a:rPr altLang="cs-CZ" sz="2000" dirty="0" err="1" smtClean="0">
                <a:solidFill>
                  <a:srgbClr val="000000"/>
                </a:solidFill>
                <a:latin typeface="Arial" panose="020B0604020202020204" pitchFamily="34" charset="0"/>
                <a:ea typeface="MS Gothic" panose="020B0609070205080204" pitchFamily="49" charset="-128"/>
                <a:cs typeface="Tahoma" panose="020B0604030504040204" pitchFamily="34" charset="0"/>
              </a:rPr>
              <a:t>kosticemi</a:t>
            </a:r>
            <a:endParaRPr altLang="cs-CZ" sz="2000" dirty="0" smtClean="0">
              <a:solidFill>
                <a:srgbClr val="000000"/>
              </a:solidFill>
              <a:latin typeface="Arial" panose="020B0604020202020204" pitchFamily="34" charset="0"/>
              <a:ea typeface="MS Gothic" panose="020B0609070205080204" pitchFamily="49" charset="-128"/>
              <a:cs typeface="Tahoma" panose="020B0604030504040204" pitchFamily="34" charset="0"/>
            </a:endParaRPr>
          </a:p>
          <a:p>
            <a:pPr marL="293797" indent="-220348">
              <a:buSzPct val="45000"/>
              <a:buFont typeface="StarSymbol"/>
              <a:buChar char="●"/>
            </a:pPr>
            <a:r>
              <a:rPr altLang="cs-CZ" sz="2000" dirty="0" err="1" smtClean="0">
                <a:solidFill>
                  <a:srgbClr val="000000"/>
                </a:solidFill>
                <a:latin typeface="Arial" panose="020B0604020202020204" pitchFamily="34" charset="0"/>
                <a:ea typeface="MS Gothic" panose="020B0609070205080204" pitchFamily="49" charset="-128"/>
                <a:cs typeface="Tahoma" panose="020B0604030504040204" pitchFamily="34" charset="0"/>
              </a:rPr>
              <a:t>Zdvižené</a:t>
            </a:r>
            <a:r>
              <a:rPr altLang="cs-CZ" sz="2000" dirty="0" smtClean="0">
                <a:solidFill>
                  <a:srgbClr val="000000"/>
                </a:solidFill>
                <a:latin typeface="Arial" panose="020B0604020202020204" pitchFamily="34" charset="0"/>
                <a:ea typeface="MS Gothic" panose="020B0609070205080204" pitchFamily="49" charset="-128"/>
                <a:cs typeface="Tahoma" panose="020B0604030504040204" pitchFamily="34" charset="0"/>
              </a:rPr>
              <a:t> </a:t>
            </a:r>
            <a:r>
              <a:rPr altLang="cs-CZ" sz="2000" dirty="0" err="1" smtClean="0">
                <a:solidFill>
                  <a:srgbClr val="000000"/>
                </a:solidFill>
                <a:latin typeface="Arial" panose="020B0604020202020204" pitchFamily="34" charset="0"/>
                <a:ea typeface="MS Gothic" panose="020B0609070205080204" pitchFamily="49" charset="-128"/>
                <a:cs typeface="Tahoma" panose="020B0604030504040204" pitchFamily="34" charset="0"/>
              </a:rPr>
              <a:t>límce</a:t>
            </a:r>
            <a:r>
              <a:rPr altLang="cs-CZ" sz="2000" dirty="0" smtClean="0">
                <a:solidFill>
                  <a:srgbClr val="000000"/>
                </a:solidFill>
                <a:latin typeface="Arial" panose="020B0604020202020204" pitchFamily="34" charset="0"/>
                <a:ea typeface="MS Gothic" panose="020B0609070205080204" pitchFamily="49" charset="-128"/>
                <a:cs typeface="Tahoma" panose="020B0604030504040204" pitchFamily="34" charset="0"/>
              </a:rPr>
              <a:t> </a:t>
            </a:r>
            <a:r>
              <a:rPr altLang="cs-CZ" sz="2000" dirty="0" err="1" smtClean="0">
                <a:solidFill>
                  <a:srgbClr val="000000"/>
                </a:solidFill>
                <a:latin typeface="Arial" panose="020B0604020202020204" pitchFamily="34" charset="0"/>
                <a:ea typeface="MS Gothic" panose="020B0609070205080204" pitchFamily="49" charset="-128"/>
                <a:cs typeface="Tahoma" panose="020B0604030504040204" pitchFamily="34" charset="0"/>
              </a:rPr>
              <a:t>nebo</a:t>
            </a:r>
            <a:r>
              <a:rPr altLang="cs-CZ" sz="2000" dirty="0" smtClean="0">
                <a:solidFill>
                  <a:srgbClr val="000000"/>
                </a:solidFill>
                <a:latin typeface="Arial" panose="020B0604020202020204" pitchFamily="34" charset="0"/>
                <a:ea typeface="MS Gothic" panose="020B0609070205080204" pitchFamily="49" charset="-128"/>
                <a:cs typeface="Tahoma" panose="020B0604030504040204" pitchFamily="34" charset="0"/>
              </a:rPr>
              <a:t> </a:t>
            </a:r>
            <a:r>
              <a:rPr altLang="cs-CZ" sz="2000" dirty="0" err="1" smtClean="0">
                <a:solidFill>
                  <a:srgbClr val="000000"/>
                </a:solidFill>
                <a:latin typeface="Arial" panose="020B0604020202020204" pitchFamily="34" charset="0"/>
                <a:ea typeface="MS Gothic" panose="020B0609070205080204" pitchFamily="49" charset="-128"/>
                <a:cs typeface="Tahoma" panose="020B0604030504040204" pitchFamily="34" charset="0"/>
              </a:rPr>
              <a:t>okruží</a:t>
            </a:r>
            <a:r>
              <a:rPr altLang="cs-CZ" sz="2000" dirty="0" smtClean="0">
                <a:solidFill>
                  <a:srgbClr val="000000"/>
                </a:solidFill>
                <a:latin typeface="Arial" panose="020B0604020202020204" pitchFamily="34" charset="0"/>
                <a:ea typeface="MS Gothic" panose="020B0609070205080204" pitchFamily="49" charset="-128"/>
                <a:cs typeface="Tahoma" panose="020B0604030504040204" pitchFamily="34" charset="0"/>
              </a:rPr>
              <a:t> </a:t>
            </a:r>
            <a:r>
              <a:rPr altLang="cs-CZ" sz="2000" dirty="0" err="1" smtClean="0">
                <a:solidFill>
                  <a:srgbClr val="000000"/>
                </a:solidFill>
                <a:latin typeface="Arial" panose="020B0604020202020204" pitchFamily="34" charset="0"/>
                <a:ea typeface="MS Gothic" panose="020B0609070205080204" pitchFamily="49" charset="-128"/>
                <a:cs typeface="Tahoma" panose="020B0604030504040204" pitchFamily="34" charset="0"/>
              </a:rPr>
              <a:t>kolem</a:t>
            </a:r>
            <a:r>
              <a:rPr altLang="cs-CZ" sz="2000" dirty="0" smtClean="0">
                <a:solidFill>
                  <a:srgbClr val="000000"/>
                </a:solidFill>
                <a:latin typeface="Arial" panose="020B0604020202020204" pitchFamily="34" charset="0"/>
                <a:ea typeface="MS Gothic" panose="020B0609070205080204" pitchFamily="49" charset="-128"/>
                <a:cs typeface="Tahoma" panose="020B0604030504040204" pitchFamily="34" charset="0"/>
              </a:rPr>
              <a:t> </a:t>
            </a:r>
            <a:r>
              <a:rPr altLang="cs-CZ" sz="2000" dirty="0" err="1" smtClean="0">
                <a:solidFill>
                  <a:srgbClr val="000000"/>
                </a:solidFill>
                <a:latin typeface="Arial" panose="020B0604020202020204" pitchFamily="34" charset="0"/>
                <a:ea typeface="MS Gothic" panose="020B0609070205080204" pitchFamily="49" charset="-128"/>
                <a:cs typeface="Tahoma" panose="020B0604030504040204" pitchFamily="34" charset="0"/>
              </a:rPr>
              <a:t>krku</a:t>
            </a:r>
            <a:endParaRPr altLang="cs-CZ" sz="2000" dirty="0" smtClean="0">
              <a:solidFill>
                <a:srgbClr val="000000"/>
              </a:solidFill>
              <a:latin typeface="Arial" panose="020B0604020202020204" pitchFamily="34" charset="0"/>
              <a:ea typeface="MS Gothic" panose="020B0609070205080204" pitchFamily="49" charset="-128"/>
              <a:cs typeface="Tahoma" panose="020B0604030504040204" pitchFamily="34" charset="0"/>
            </a:endParaRPr>
          </a:p>
          <a:p>
            <a:pPr marL="293797" indent="-220348">
              <a:buSzPct val="45000"/>
              <a:buFont typeface="StarSymbol"/>
              <a:buChar char="●"/>
            </a:pPr>
            <a:r>
              <a:rPr altLang="cs-CZ" sz="2000" dirty="0" err="1" smtClean="0">
                <a:solidFill>
                  <a:srgbClr val="000000"/>
                </a:solidFill>
                <a:latin typeface="Arial" panose="020B0604020202020204" pitchFamily="34" charset="0"/>
                <a:ea typeface="MS Gothic" panose="020B0609070205080204" pitchFamily="49" charset="-128"/>
                <a:cs typeface="Tahoma" panose="020B0604030504040204" pitchFamily="34" charset="0"/>
              </a:rPr>
              <a:t>Materiál</a:t>
            </a:r>
            <a:r>
              <a:rPr altLang="cs-CZ" sz="2000" dirty="0" smtClean="0">
                <a:solidFill>
                  <a:srgbClr val="000000"/>
                </a:solidFill>
                <a:latin typeface="Arial" panose="020B0604020202020204" pitchFamily="34" charset="0"/>
                <a:ea typeface="MS Gothic" panose="020B0609070205080204" pitchFamily="49" charset="-128"/>
                <a:cs typeface="Tahoma" panose="020B0604030504040204" pitchFamily="34" charset="0"/>
              </a:rPr>
              <a:t> : </a:t>
            </a:r>
            <a:r>
              <a:rPr altLang="cs-CZ" sz="2000" dirty="0" err="1" smtClean="0">
                <a:solidFill>
                  <a:srgbClr val="000000"/>
                </a:solidFill>
                <a:latin typeface="Arial" panose="020B0604020202020204" pitchFamily="34" charset="0"/>
                <a:ea typeface="MS Gothic" panose="020B0609070205080204" pitchFamily="49" charset="-128"/>
                <a:cs typeface="Tahoma" panose="020B0604030504040204" pitchFamily="34" charset="0"/>
              </a:rPr>
              <a:t>brokát</a:t>
            </a:r>
            <a:r>
              <a:rPr altLang="cs-CZ" sz="2000" dirty="0" smtClean="0">
                <a:solidFill>
                  <a:srgbClr val="000000"/>
                </a:solidFill>
                <a:latin typeface="Arial" panose="020B0604020202020204" pitchFamily="34" charset="0"/>
                <a:ea typeface="MS Gothic" panose="020B0609070205080204" pitchFamily="49" charset="-128"/>
                <a:cs typeface="Tahoma" panose="020B0604030504040204" pitchFamily="34" charset="0"/>
              </a:rPr>
              <a:t>, </a:t>
            </a:r>
            <a:r>
              <a:rPr altLang="cs-CZ" sz="2000" dirty="0" err="1" smtClean="0">
                <a:solidFill>
                  <a:srgbClr val="000000"/>
                </a:solidFill>
                <a:latin typeface="Arial" panose="020B0604020202020204" pitchFamily="34" charset="0"/>
                <a:ea typeface="MS Gothic" panose="020B0609070205080204" pitchFamily="49" charset="-128"/>
                <a:cs typeface="Tahoma" panose="020B0604030504040204" pitchFamily="34" charset="0"/>
              </a:rPr>
              <a:t>hedvábí</a:t>
            </a:r>
            <a:r>
              <a:rPr altLang="cs-CZ" sz="2000" dirty="0" smtClean="0">
                <a:solidFill>
                  <a:srgbClr val="000000"/>
                </a:solidFill>
                <a:latin typeface="Arial" panose="020B0604020202020204" pitchFamily="34" charset="0"/>
                <a:ea typeface="MS Gothic" panose="020B0609070205080204" pitchFamily="49" charset="-128"/>
                <a:cs typeface="Tahoma" panose="020B0604030504040204" pitchFamily="34" charset="0"/>
              </a:rPr>
              <a:t>, </a:t>
            </a:r>
            <a:r>
              <a:rPr altLang="cs-CZ" sz="2000" dirty="0" err="1" smtClean="0">
                <a:solidFill>
                  <a:srgbClr val="000000"/>
                </a:solidFill>
                <a:latin typeface="Arial" panose="020B0604020202020204" pitchFamily="34" charset="0"/>
                <a:ea typeface="MS Gothic" panose="020B0609070205080204" pitchFamily="49" charset="-128"/>
                <a:cs typeface="Tahoma" panose="020B0604030504040204" pitchFamily="34" charset="0"/>
              </a:rPr>
              <a:t>satén</a:t>
            </a:r>
            <a:endParaRPr altLang="cs-CZ" sz="2000" dirty="0" smtClean="0">
              <a:solidFill>
                <a:srgbClr val="000000"/>
              </a:solidFill>
              <a:latin typeface="Arial" panose="020B0604020202020204" pitchFamily="34" charset="0"/>
              <a:ea typeface="MS Gothic" panose="020B0609070205080204" pitchFamily="49" charset="-128"/>
              <a:cs typeface="Tahoma" panose="020B0604030504040204" pitchFamily="34" charset="0"/>
            </a:endParaRPr>
          </a:p>
          <a:p>
            <a:pPr marL="293797" indent="-220348">
              <a:buSzPct val="45000"/>
              <a:buFont typeface="StarSymbol"/>
              <a:buChar char="●"/>
            </a:pPr>
            <a:r>
              <a:rPr altLang="cs-CZ" sz="2000" dirty="0" err="1" smtClean="0">
                <a:solidFill>
                  <a:srgbClr val="000000"/>
                </a:solidFill>
                <a:latin typeface="Arial" panose="020B0604020202020204" pitchFamily="34" charset="0"/>
                <a:ea typeface="MS Gothic" panose="020B0609070205080204" pitchFamily="49" charset="-128"/>
                <a:cs typeface="Tahoma" panose="020B0604030504040204" pitchFamily="34" charset="0"/>
              </a:rPr>
              <a:t>Parfémy</a:t>
            </a:r>
            <a:endParaRPr altLang="cs-CZ" sz="2000" dirty="0" smtClean="0">
              <a:solidFill>
                <a:srgbClr val="000000"/>
              </a:solidFill>
              <a:latin typeface="Arial" panose="020B0604020202020204" pitchFamily="34" charset="0"/>
              <a:ea typeface="MS Gothic" panose="020B0609070205080204" pitchFamily="49" charset="-128"/>
              <a:cs typeface="Tahoma" panose="020B0604030504040204" pitchFamily="34" charset="0"/>
            </a:endParaRPr>
          </a:p>
          <a:p>
            <a:pPr marL="293797" indent="-220348">
              <a:buSzPct val="45000"/>
              <a:buFont typeface="StarSymbol"/>
              <a:buChar char="●"/>
            </a:pPr>
            <a:r>
              <a:rPr altLang="cs-CZ" sz="2000" dirty="0" err="1" smtClean="0">
                <a:solidFill>
                  <a:srgbClr val="000000"/>
                </a:solidFill>
                <a:latin typeface="Arial" panose="020B0604020202020204" pitchFamily="34" charset="0"/>
                <a:ea typeface="MS Gothic" panose="020B0609070205080204" pitchFamily="49" charset="-128"/>
                <a:cs typeface="Tahoma" panose="020B0604030504040204" pitchFamily="34" charset="0"/>
              </a:rPr>
              <a:t>Pudr</a:t>
            </a:r>
            <a:endParaRPr altLang="cs-CZ" sz="2000" dirty="0" smtClean="0">
              <a:solidFill>
                <a:srgbClr val="000000"/>
              </a:solidFill>
              <a:latin typeface="Arial" panose="020B0604020202020204" pitchFamily="34" charset="0"/>
              <a:ea typeface="MS Gothic" panose="020B0609070205080204" pitchFamily="49" charset="-128"/>
              <a:cs typeface="Tahoma" panose="020B0604030504040204" pitchFamily="34" charset="0"/>
            </a:endParaRPr>
          </a:p>
        </p:txBody>
      </p:sp>
      <p:pic>
        <p:nvPicPr>
          <p:cNvPr id="23557" name="Obrázek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94788" y="830869"/>
            <a:ext cx="1837273" cy="293898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3558" name="Obrázek 5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09187" y="1059582"/>
            <a:ext cx="1374716" cy="171792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377247034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Nadpis 1"/>
          <p:cNvSpPr txBox="1">
            <a:spLocks noGrp="1"/>
          </p:cNvSpPr>
          <p:nvPr>
            <p:ph type="title" idx="4294967295"/>
          </p:nvPr>
        </p:nvSpPr>
        <p:spPr>
          <a:xfrm>
            <a:off x="1169800" y="990476"/>
            <a:ext cx="4120277" cy="1077218"/>
          </a:xfrm>
          <a:solidFill>
            <a:schemeClr val="tx2">
              <a:lumMod val="40000"/>
              <a:lumOff val="60000"/>
            </a:schemeClr>
          </a:solidFill>
        </p:spPr>
        <p:txBody>
          <a:bodyPr wrap="square">
            <a:spAutoFit/>
          </a:bodyPr>
          <a:lstStyle/>
          <a:p>
            <a:pPr eaLnBrk="1">
              <a:buSzPct val="45000"/>
              <a:buFont typeface="StarSymbol"/>
              <a:buNone/>
              <a:defRPr/>
            </a:pPr>
            <a:r>
              <a:rPr altLang="cs-CZ" b="1" u="sng" dirty="0" smtClean="0">
                <a:solidFill>
                  <a:srgbClr val="000000"/>
                </a:solidFill>
                <a:latin typeface="Arial" pitchFamily="34" charset="0"/>
                <a:cs typeface="Tahoma" pitchFamily="34" charset="0"/>
              </a:rPr>
              <a:t>Barokní mužská móda</a:t>
            </a:r>
          </a:p>
        </p:txBody>
      </p:sp>
      <p:sp>
        <p:nvSpPr>
          <p:cNvPr id="24579" name="Zástupný symbol pro text 2"/>
          <p:cNvSpPr txBox="1">
            <a:spLocks noGrp="1"/>
          </p:cNvSpPr>
          <p:nvPr>
            <p:ph type="body" idx="4294967295"/>
          </p:nvPr>
        </p:nvSpPr>
        <p:spPr>
          <a:xfrm>
            <a:off x="1331640" y="2067694"/>
            <a:ext cx="3796598" cy="2031325"/>
          </a:xfrm>
        </p:spPr>
        <p:txBody>
          <a:bodyPr>
            <a:spAutoFit/>
          </a:bodyPr>
          <a:lstStyle/>
          <a:p>
            <a:pPr marL="293797" indent="-220348">
              <a:buSzPct val="45000"/>
              <a:buFont typeface="StarSymbol"/>
              <a:buChar char="●"/>
            </a:pPr>
            <a:r>
              <a:rPr altLang="cs-CZ" sz="1400" dirty="0" err="1" smtClean="0">
                <a:solidFill>
                  <a:srgbClr val="000000"/>
                </a:solidFill>
                <a:latin typeface="Arial" panose="020B0604020202020204" pitchFamily="34" charset="0"/>
                <a:ea typeface="MS Gothic" panose="020B0609070205080204" pitchFamily="49" charset="-128"/>
                <a:cs typeface="Tahoma" panose="020B0604030504040204" pitchFamily="34" charset="0"/>
              </a:rPr>
              <a:t>Košile</a:t>
            </a:r>
            <a:r>
              <a:rPr altLang="cs-CZ" sz="1400" dirty="0" smtClean="0">
                <a:solidFill>
                  <a:srgbClr val="000000"/>
                </a:solidFill>
                <a:latin typeface="Arial" panose="020B0604020202020204" pitchFamily="34" charset="0"/>
                <a:ea typeface="MS Gothic" panose="020B0609070205080204" pitchFamily="49" charset="-128"/>
                <a:cs typeface="Tahoma" panose="020B0604030504040204" pitchFamily="34" charset="0"/>
              </a:rPr>
              <a:t> s </a:t>
            </a:r>
            <a:r>
              <a:rPr altLang="cs-CZ" sz="1400" dirty="0" err="1" smtClean="0">
                <a:solidFill>
                  <a:srgbClr val="000000"/>
                </a:solidFill>
                <a:latin typeface="Arial" panose="020B0604020202020204" pitchFamily="34" charset="0"/>
                <a:ea typeface="MS Gothic" panose="020B0609070205080204" pitchFamily="49" charset="-128"/>
                <a:cs typeface="Tahoma" panose="020B0604030504040204" pitchFamily="34" charset="0"/>
              </a:rPr>
              <a:t>ležatým</a:t>
            </a:r>
            <a:r>
              <a:rPr altLang="cs-CZ" sz="1400" dirty="0" smtClean="0">
                <a:solidFill>
                  <a:srgbClr val="000000"/>
                </a:solidFill>
                <a:latin typeface="Arial" panose="020B0604020202020204" pitchFamily="34" charset="0"/>
                <a:ea typeface="MS Gothic" panose="020B0609070205080204" pitchFamily="49" charset="-128"/>
                <a:cs typeface="Tahoma" panose="020B0604030504040204" pitchFamily="34" charset="0"/>
              </a:rPr>
              <a:t> </a:t>
            </a:r>
            <a:r>
              <a:rPr altLang="cs-CZ" sz="1400" dirty="0" err="1" smtClean="0">
                <a:solidFill>
                  <a:srgbClr val="000000"/>
                </a:solidFill>
                <a:latin typeface="Arial" panose="020B0604020202020204" pitchFamily="34" charset="0"/>
                <a:ea typeface="MS Gothic" panose="020B0609070205080204" pitchFamily="49" charset="-128"/>
                <a:cs typeface="Tahoma" panose="020B0604030504040204" pitchFamily="34" charset="0"/>
              </a:rPr>
              <a:t>límcem</a:t>
            </a:r>
            <a:r>
              <a:rPr altLang="cs-CZ" sz="1400" dirty="0" smtClean="0">
                <a:solidFill>
                  <a:srgbClr val="000000"/>
                </a:solidFill>
                <a:latin typeface="Arial" panose="020B0604020202020204" pitchFamily="34" charset="0"/>
                <a:ea typeface="MS Gothic" panose="020B0609070205080204" pitchFamily="49" charset="-128"/>
                <a:cs typeface="Tahoma" panose="020B0604030504040204" pitchFamily="34" charset="0"/>
              </a:rPr>
              <a:t> a </a:t>
            </a:r>
            <a:r>
              <a:rPr altLang="cs-CZ" sz="1400" dirty="0" err="1" smtClean="0">
                <a:solidFill>
                  <a:srgbClr val="000000"/>
                </a:solidFill>
                <a:latin typeface="Arial" panose="020B0604020202020204" pitchFamily="34" charset="0"/>
                <a:ea typeface="MS Gothic" panose="020B0609070205080204" pitchFamily="49" charset="-128"/>
                <a:cs typeface="Tahoma" panose="020B0604030504040204" pitchFamily="34" charset="0"/>
              </a:rPr>
              <a:t>manžetami</a:t>
            </a:r>
            <a:endParaRPr altLang="cs-CZ" sz="1400" dirty="0" smtClean="0">
              <a:solidFill>
                <a:srgbClr val="000000"/>
              </a:solidFill>
              <a:latin typeface="Arial" panose="020B0604020202020204" pitchFamily="34" charset="0"/>
              <a:ea typeface="MS Gothic" panose="020B0609070205080204" pitchFamily="49" charset="-128"/>
              <a:cs typeface="Tahoma" panose="020B0604030504040204" pitchFamily="34" charset="0"/>
            </a:endParaRPr>
          </a:p>
          <a:p>
            <a:pPr marL="293797" indent="-220348">
              <a:buSzPct val="45000"/>
              <a:buFont typeface="StarSymbol"/>
              <a:buChar char="●"/>
            </a:pPr>
            <a:r>
              <a:rPr altLang="cs-CZ" sz="1400" dirty="0" err="1" smtClean="0">
                <a:solidFill>
                  <a:srgbClr val="000000"/>
                </a:solidFill>
                <a:latin typeface="Arial" panose="020B0604020202020204" pitchFamily="34" charset="0"/>
                <a:ea typeface="MS Gothic" panose="020B0609070205080204" pitchFamily="49" charset="-128"/>
                <a:cs typeface="Tahoma" panose="020B0604030504040204" pitchFamily="34" charset="0"/>
              </a:rPr>
              <a:t>Vesta</a:t>
            </a:r>
            <a:r>
              <a:rPr altLang="cs-CZ" sz="1400" dirty="0" smtClean="0">
                <a:solidFill>
                  <a:srgbClr val="000000"/>
                </a:solidFill>
                <a:latin typeface="Arial" panose="020B0604020202020204" pitchFamily="34" charset="0"/>
                <a:ea typeface="MS Gothic" panose="020B0609070205080204" pitchFamily="49" charset="-128"/>
                <a:cs typeface="Tahoma" panose="020B0604030504040204" pitchFamily="34" charset="0"/>
              </a:rPr>
              <a:t> </a:t>
            </a:r>
            <a:r>
              <a:rPr altLang="cs-CZ" sz="1400" dirty="0" err="1" smtClean="0">
                <a:solidFill>
                  <a:srgbClr val="000000"/>
                </a:solidFill>
                <a:latin typeface="Arial" panose="020B0604020202020204" pitchFamily="34" charset="0"/>
                <a:ea typeface="MS Gothic" panose="020B0609070205080204" pitchFamily="49" charset="-128"/>
                <a:cs typeface="Tahoma" panose="020B0604030504040204" pitchFamily="34" charset="0"/>
              </a:rPr>
              <a:t>po</a:t>
            </a:r>
            <a:r>
              <a:rPr altLang="cs-CZ" sz="1400" dirty="0" smtClean="0">
                <a:solidFill>
                  <a:srgbClr val="000000"/>
                </a:solidFill>
                <a:latin typeface="Arial" panose="020B0604020202020204" pitchFamily="34" charset="0"/>
                <a:ea typeface="MS Gothic" panose="020B0609070205080204" pitchFamily="49" charset="-128"/>
                <a:cs typeface="Tahoma" panose="020B0604030504040204" pitchFamily="34" charset="0"/>
              </a:rPr>
              <a:t> </a:t>
            </a:r>
            <a:r>
              <a:rPr altLang="cs-CZ" sz="1400" dirty="0" err="1" smtClean="0">
                <a:solidFill>
                  <a:srgbClr val="000000"/>
                </a:solidFill>
                <a:latin typeface="Arial" panose="020B0604020202020204" pitchFamily="34" charset="0"/>
                <a:ea typeface="MS Gothic" panose="020B0609070205080204" pitchFamily="49" charset="-128"/>
                <a:cs typeface="Tahoma" panose="020B0604030504040204" pitchFamily="34" charset="0"/>
              </a:rPr>
              <a:t>kolena</a:t>
            </a:r>
            <a:r>
              <a:rPr altLang="cs-CZ" sz="1400" dirty="0" smtClean="0">
                <a:solidFill>
                  <a:srgbClr val="000000"/>
                </a:solidFill>
                <a:latin typeface="Arial" panose="020B0604020202020204" pitchFamily="34" charset="0"/>
                <a:ea typeface="MS Gothic" panose="020B0609070205080204" pitchFamily="49" charset="-128"/>
                <a:cs typeface="Tahoma" panose="020B0604030504040204" pitchFamily="34" charset="0"/>
              </a:rPr>
              <a:t> , </a:t>
            </a:r>
            <a:r>
              <a:rPr altLang="cs-CZ" sz="1400" dirty="0" err="1" smtClean="0">
                <a:solidFill>
                  <a:srgbClr val="000000"/>
                </a:solidFill>
                <a:latin typeface="Arial" panose="020B0604020202020204" pitchFamily="34" charset="0"/>
                <a:ea typeface="MS Gothic" panose="020B0609070205080204" pitchFamily="49" charset="-128"/>
                <a:cs typeface="Tahoma" panose="020B0604030504040204" pitchFamily="34" charset="0"/>
              </a:rPr>
              <a:t>kabátec</a:t>
            </a:r>
            <a:endParaRPr altLang="cs-CZ" sz="1400" dirty="0" smtClean="0">
              <a:solidFill>
                <a:srgbClr val="000000"/>
              </a:solidFill>
              <a:latin typeface="Arial" panose="020B0604020202020204" pitchFamily="34" charset="0"/>
              <a:ea typeface="MS Gothic" panose="020B0609070205080204" pitchFamily="49" charset="-128"/>
              <a:cs typeface="Tahoma" panose="020B0604030504040204" pitchFamily="34" charset="0"/>
            </a:endParaRPr>
          </a:p>
          <a:p>
            <a:pPr marL="293797" indent="-220348">
              <a:buSzPct val="45000"/>
              <a:buFont typeface="StarSymbol"/>
              <a:buChar char="●"/>
            </a:pPr>
            <a:r>
              <a:rPr altLang="cs-CZ" sz="1400" dirty="0" err="1" smtClean="0">
                <a:solidFill>
                  <a:srgbClr val="000000"/>
                </a:solidFill>
                <a:latin typeface="Arial" panose="020B0604020202020204" pitchFamily="34" charset="0"/>
                <a:ea typeface="MS Gothic" panose="020B0609070205080204" pitchFamily="49" charset="-128"/>
                <a:cs typeface="Tahoma" panose="020B0604030504040204" pitchFamily="34" charset="0"/>
              </a:rPr>
              <a:t>Nohavice</a:t>
            </a:r>
            <a:r>
              <a:rPr altLang="cs-CZ" sz="1400" dirty="0" smtClean="0">
                <a:solidFill>
                  <a:srgbClr val="000000"/>
                </a:solidFill>
                <a:latin typeface="Arial" panose="020B0604020202020204" pitchFamily="34" charset="0"/>
                <a:ea typeface="MS Gothic" panose="020B0609070205080204" pitchFamily="49" charset="-128"/>
                <a:cs typeface="Tahoma" panose="020B0604030504040204" pitchFamily="34" charset="0"/>
              </a:rPr>
              <a:t> pod </a:t>
            </a:r>
            <a:r>
              <a:rPr altLang="cs-CZ" sz="1400" dirty="0" err="1" smtClean="0">
                <a:solidFill>
                  <a:srgbClr val="000000"/>
                </a:solidFill>
                <a:latin typeface="Arial" panose="020B0604020202020204" pitchFamily="34" charset="0"/>
                <a:ea typeface="MS Gothic" panose="020B0609070205080204" pitchFamily="49" charset="-128"/>
                <a:cs typeface="Tahoma" panose="020B0604030504040204" pitchFamily="34" charset="0"/>
              </a:rPr>
              <a:t>kolena</a:t>
            </a:r>
            <a:r>
              <a:rPr altLang="cs-CZ" sz="1400" dirty="0" smtClean="0">
                <a:solidFill>
                  <a:srgbClr val="000000"/>
                </a:solidFill>
                <a:latin typeface="Arial" panose="020B0604020202020204" pitchFamily="34" charset="0"/>
                <a:ea typeface="MS Gothic" panose="020B0609070205080204" pitchFamily="49" charset="-128"/>
                <a:cs typeface="Tahoma" panose="020B0604030504040204" pitchFamily="34" charset="0"/>
              </a:rPr>
              <a:t>, </a:t>
            </a:r>
            <a:r>
              <a:rPr altLang="cs-CZ" sz="1400" dirty="0" err="1" smtClean="0">
                <a:solidFill>
                  <a:srgbClr val="000000"/>
                </a:solidFill>
                <a:latin typeface="Arial" panose="020B0604020202020204" pitchFamily="34" charset="0"/>
                <a:ea typeface="MS Gothic" panose="020B0609070205080204" pitchFamily="49" charset="-128"/>
                <a:cs typeface="Tahoma" panose="020B0604030504040204" pitchFamily="34" charset="0"/>
              </a:rPr>
              <a:t>punčochy</a:t>
            </a:r>
            <a:endParaRPr altLang="cs-CZ" sz="1400" dirty="0" smtClean="0">
              <a:solidFill>
                <a:srgbClr val="000000"/>
              </a:solidFill>
              <a:latin typeface="Arial" panose="020B0604020202020204" pitchFamily="34" charset="0"/>
              <a:ea typeface="MS Gothic" panose="020B0609070205080204" pitchFamily="49" charset="-128"/>
              <a:cs typeface="Tahoma" panose="020B0604030504040204" pitchFamily="34" charset="0"/>
            </a:endParaRPr>
          </a:p>
          <a:p>
            <a:pPr marL="293797" indent="-220348">
              <a:buSzPct val="45000"/>
              <a:buFont typeface="StarSymbol"/>
              <a:buChar char="●"/>
            </a:pPr>
            <a:r>
              <a:rPr altLang="cs-CZ" sz="1400" dirty="0" err="1" smtClean="0">
                <a:solidFill>
                  <a:srgbClr val="000000"/>
                </a:solidFill>
                <a:latin typeface="Arial" panose="020B0604020202020204" pitchFamily="34" charset="0"/>
                <a:ea typeface="MS Gothic" panose="020B0609070205080204" pitchFamily="49" charset="-128"/>
                <a:cs typeface="Tahoma" panose="020B0604030504040204" pitchFamily="34" charset="0"/>
              </a:rPr>
              <a:t>Paruka</a:t>
            </a:r>
            <a:r>
              <a:rPr altLang="cs-CZ" sz="1400" dirty="0" smtClean="0">
                <a:solidFill>
                  <a:srgbClr val="000000"/>
                </a:solidFill>
                <a:latin typeface="Arial" panose="020B0604020202020204" pitchFamily="34" charset="0"/>
                <a:ea typeface="MS Gothic" panose="020B0609070205080204" pitchFamily="49" charset="-128"/>
                <a:cs typeface="Tahoma" panose="020B0604030504040204" pitchFamily="34" charset="0"/>
              </a:rPr>
              <a:t> z </a:t>
            </a:r>
            <a:r>
              <a:rPr altLang="cs-CZ" sz="1400" dirty="0" err="1" smtClean="0">
                <a:solidFill>
                  <a:srgbClr val="000000"/>
                </a:solidFill>
                <a:latin typeface="Arial" panose="020B0604020202020204" pitchFamily="34" charset="0"/>
                <a:ea typeface="MS Gothic" panose="020B0609070205080204" pitchFamily="49" charset="-128"/>
                <a:cs typeface="Tahoma" panose="020B0604030504040204" pitchFamily="34" charset="0"/>
              </a:rPr>
              <a:t>pravých</a:t>
            </a:r>
            <a:r>
              <a:rPr altLang="cs-CZ" sz="1400" dirty="0" smtClean="0">
                <a:solidFill>
                  <a:srgbClr val="000000"/>
                </a:solidFill>
                <a:latin typeface="Arial" panose="020B0604020202020204" pitchFamily="34" charset="0"/>
                <a:ea typeface="MS Gothic" panose="020B0609070205080204" pitchFamily="49" charset="-128"/>
                <a:cs typeface="Tahoma" panose="020B0604030504040204" pitchFamily="34" charset="0"/>
              </a:rPr>
              <a:t> </a:t>
            </a:r>
            <a:r>
              <a:rPr altLang="cs-CZ" sz="1400" dirty="0" err="1" smtClean="0">
                <a:solidFill>
                  <a:srgbClr val="000000"/>
                </a:solidFill>
                <a:latin typeface="Arial" panose="020B0604020202020204" pitchFamily="34" charset="0"/>
                <a:ea typeface="MS Gothic" panose="020B0609070205080204" pitchFamily="49" charset="-128"/>
                <a:cs typeface="Tahoma" panose="020B0604030504040204" pitchFamily="34" charset="0"/>
              </a:rPr>
              <a:t>vlasů</a:t>
            </a:r>
            <a:r>
              <a:rPr altLang="cs-CZ" sz="1400" dirty="0" smtClean="0">
                <a:solidFill>
                  <a:srgbClr val="000000"/>
                </a:solidFill>
                <a:latin typeface="Arial" panose="020B0604020202020204" pitchFamily="34" charset="0"/>
                <a:ea typeface="MS Gothic" panose="020B0609070205080204" pitchFamily="49" charset="-128"/>
                <a:cs typeface="Tahoma" panose="020B0604030504040204" pitchFamily="34" charset="0"/>
              </a:rPr>
              <a:t>         </a:t>
            </a:r>
            <a:r>
              <a:rPr altLang="cs-CZ" sz="1400" dirty="0" err="1" smtClean="0">
                <a:solidFill>
                  <a:srgbClr val="000000"/>
                </a:solidFill>
                <a:latin typeface="Arial" panose="020B0604020202020204" pitchFamily="34" charset="0"/>
                <a:ea typeface="MS Gothic" panose="020B0609070205080204" pitchFamily="49" charset="-128"/>
                <a:cs typeface="Tahoma" panose="020B0604030504040204" pitchFamily="34" charset="0"/>
              </a:rPr>
              <a:t>či</a:t>
            </a:r>
            <a:r>
              <a:rPr altLang="cs-CZ" sz="1400" dirty="0" smtClean="0">
                <a:solidFill>
                  <a:srgbClr val="000000"/>
                </a:solidFill>
                <a:latin typeface="Arial" panose="020B0604020202020204" pitchFamily="34" charset="0"/>
                <a:ea typeface="MS Gothic" panose="020B0609070205080204" pitchFamily="49" charset="-128"/>
                <a:cs typeface="Tahoma" panose="020B0604030504040204" pitchFamily="34" charset="0"/>
              </a:rPr>
              <a:t> </a:t>
            </a:r>
            <a:r>
              <a:rPr altLang="cs-CZ" sz="1400" dirty="0" err="1" smtClean="0">
                <a:solidFill>
                  <a:srgbClr val="000000"/>
                </a:solidFill>
                <a:latin typeface="Arial" panose="020B0604020202020204" pitchFamily="34" charset="0"/>
                <a:ea typeface="MS Gothic" panose="020B0609070205080204" pitchFamily="49" charset="-128"/>
                <a:cs typeface="Tahoma" panose="020B0604030504040204" pitchFamily="34" charset="0"/>
              </a:rPr>
              <a:t>vlny</a:t>
            </a:r>
            <a:r>
              <a:rPr altLang="cs-CZ" sz="1400" dirty="0" smtClean="0">
                <a:solidFill>
                  <a:srgbClr val="000000"/>
                </a:solidFill>
                <a:latin typeface="Arial" panose="020B0604020202020204" pitchFamily="34" charset="0"/>
                <a:ea typeface="MS Gothic" panose="020B0609070205080204" pitchFamily="49" charset="-128"/>
                <a:cs typeface="Tahoma" panose="020B0604030504040204" pitchFamily="34" charset="0"/>
              </a:rPr>
              <a:t>, </a:t>
            </a:r>
            <a:r>
              <a:rPr altLang="cs-CZ" sz="1400" dirty="0" err="1" smtClean="0">
                <a:solidFill>
                  <a:srgbClr val="000000"/>
                </a:solidFill>
                <a:latin typeface="Arial" panose="020B0604020202020204" pitchFamily="34" charset="0"/>
                <a:ea typeface="MS Gothic" panose="020B0609070205080204" pitchFamily="49" charset="-128"/>
                <a:cs typeface="Tahoma" panose="020B0604030504040204" pitchFamily="34" charset="0"/>
              </a:rPr>
              <a:t>dlouhé</a:t>
            </a:r>
            <a:r>
              <a:rPr altLang="cs-CZ" sz="1400" dirty="0" smtClean="0">
                <a:solidFill>
                  <a:srgbClr val="000000"/>
                </a:solidFill>
                <a:latin typeface="Arial" panose="020B0604020202020204" pitchFamily="34" charset="0"/>
                <a:ea typeface="MS Gothic" panose="020B0609070205080204" pitchFamily="49" charset="-128"/>
                <a:cs typeface="Tahoma" panose="020B0604030504040204" pitchFamily="34" charset="0"/>
              </a:rPr>
              <a:t> </a:t>
            </a:r>
            <a:r>
              <a:rPr altLang="cs-CZ" sz="1400" dirty="0" err="1" smtClean="0">
                <a:solidFill>
                  <a:srgbClr val="000000"/>
                </a:solidFill>
                <a:latin typeface="Arial" panose="020B0604020202020204" pitchFamily="34" charset="0"/>
                <a:ea typeface="MS Gothic" panose="020B0609070205080204" pitchFamily="49" charset="-128"/>
                <a:cs typeface="Tahoma" panose="020B0604030504040204" pitchFamily="34" charset="0"/>
              </a:rPr>
              <a:t>lokny</a:t>
            </a:r>
            <a:r>
              <a:rPr altLang="cs-CZ" sz="1400" dirty="0" smtClean="0">
                <a:solidFill>
                  <a:srgbClr val="000000"/>
                </a:solidFill>
                <a:latin typeface="Arial" panose="020B0604020202020204" pitchFamily="34" charset="0"/>
                <a:ea typeface="MS Gothic" panose="020B0609070205080204" pitchFamily="49" charset="-128"/>
                <a:cs typeface="Tahoma" panose="020B0604030504040204" pitchFamily="34" charset="0"/>
              </a:rPr>
              <a:t>, </a:t>
            </a:r>
            <a:r>
              <a:rPr altLang="cs-CZ" sz="1400" dirty="0" err="1" smtClean="0">
                <a:solidFill>
                  <a:srgbClr val="000000"/>
                </a:solidFill>
                <a:latin typeface="Arial" panose="020B0604020202020204" pitchFamily="34" charset="0"/>
                <a:ea typeface="MS Gothic" panose="020B0609070205080204" pitchFamily="49" charset="-128"/>
                <a:cs typeface="Tahoma" panose="020B0604030504040204" pitchFamily="34" charset="0"/>
              </a:rPr>
              <a:t>upravené</a:t>
            </a:r>
            <a:r>
              <a:rPr altLang="cs-CZ" sz="1400" dirty="0" smtClean="0">
                <a:solidFill>
                  <a:srgbClr val="000000"/>
                </a:solidFill>
                <a:latin typeface="Arial" panose="020B0604020202020204" pitchFamily="34" charset="0"/>
                <a:ea typeface="MS Gothic" panose="020B0609070205080204" pitchFamily="49" charset="-128"/>
                <a:cs typeface="Tahoma" panose="020B0604030504040204" pitchFamily="34" charset="0"/>
              </a:rPr>
              <a:t> do </a:t>
            </a:r>
            <a:r>
              <a:rPr altLang="cs-CZ" sz="1400" dirty="0" err="1" smtClean="0">
                <a:solidFill>
                  <a:srgbClr val="000000"/>
                </a:solidFill>
                <a:latin typeface="Arial" panose="020B0604020202020204" pitchFamily="34" charset="0"/>
                <a:ea typeface="MS Gothic" panose="020B0609070205080204" pitchFamily="49" charset="-128"/>
                <a:cs typeface="Tahoma" panose="020B0604030504040204" pitchFamily="34" charset="0"/>
              </a:rPr>
              <a:t>copu</a:t>
            </a:r>
            <a:endParaRPr altLang="cs-CZ" sz="1400" dirty="0" smtClean="0">
              <a:solidFill>
                <a:srgbClr val="000000"/>
              </a:solidFill>
              <a:latin typeface="Arial" panose="020B0604020202020204" pitchFamily="34" charset="0"/>
              <a:ea typeface="MS Gothic" panose="020B0609070205080204" pitchFamily="49" charset="-128"/>
              <a:cs typeface="Tahoma" panose="020B0604030504040204" pitchFamily="34" charset="0"/>
            </a:endParaRPr>
          </a:p>
          <a:p>
            <a:pPr marL="293797" indent="-220348">
              <a:buSzPct val="45000"/>
              <a:buFont typeface="StarSymbol"/>
              <a:buChar char="●"/>
            </a:pPr>
            <a:r>
              <a:rPr altLang="cs-CZ" sz="1400" dirty="0" err="1" smtClean="0">
                <a:solidFill>
                  <a:srgbClr val="000000"/>
                </a:solidFill>
                <a:latin typeface="Arial" panose="020B0604020202020204" pitchFamily="34" charset="0"/>
                <a:ea typeface="MS Gothic" panose="020B0609070205080204" pitchFamily="49" charset="-128"/>
                <a:cs typeface="Tahoma" panose="020B0604030504040204" pitchFamily="34" charset="0"/>
              </a:rPr>
              <a:t>Klobouky</a:t>
            </a:r>
            <a:r>
              <a:rPr altLang="cs-CZ" sz="1400" dirty="0" smtClean="0">
                <a:solidFill>
                  <a:srgbClr val="000000"/>
                </a:solidFill>
                <a:latin typeface="Arial" panose="020B0604020202020204" pitchFamily="34" charset="0"/>
                <a:ea typeface="MS Gothic" panose="020B0609070205080204" pitchFamily="49" charset="-128"/>
                <a:cs typeface="Tahoma" panose="020B0604030504040204" pitchFamily="34" charset="0"/>
              </a:rPr>
              <a:t> </a:t>
            </a:r>
            <a:r>
              <a:rPr altLang="cs-CZ" sz="1400" dirty="0" err="1" smtClean="0">
                <a:solidFill>
                  <a:srgbClr val="000000"/>
                </a:solidFill>
                <a:latin typeface="Arial" panose="020B0604020202020204" pitchFamily="34" charset="0"/>
                <a:ea typeface="MS Gothic" panose="020B0609070205080204" pitchFamily="49" charset="-128"/>
                <a:cs typeface="Tahoma" panose="020B0604030504040204" pitchFamily="34" charset="0"/>
              </a:rPr>
              <a:t>široké</a:t>
            </a:r>
            <a:r>
              <a:rPr altLang="cs-CZ" sz="1400" dirty="0" smtClean="0">
                <a:solidFill>
                  <a:srgbClr val="000000"/>
                </a:solidFill>
                <a:latin typeface="Arial" panose="020B0604020202020204" pitchFamily="34" charset="0"/>
                <a:ea typeface="MS Gothic" panose="020B0609070205080204" pitchFamily="49" charset="-128"/>
                <a:cs typeface="Tahoma" panose="020B0604030504040204" pitchFamily="34" charset="0"/>
              </a:rPr>
              <a:t> s </a:t>
            </a:r>
            <a:r>
              <a:rPr altLang="cs-CZ" sz="1400" dirty="0" err="1" smtClean="0">
                <a:solidFill>
                  <a:srgbClr val="000000"/>
                </a:solidFill>
                <a:latin typeface="Arial" panose="020B0604020202020204" pitchFamily="34" charset="0"/>
                <a:ea typeface="MS Gothic" panose="020B0609070205080204" pitchFamily="49" charset="-128"/>
                <a:cs typeface="Tahoma" panose="020B0604030504040204" pitchFamily="34" charset="0"/>
              </a:rPr>
              <a:t>peřím</a:t>
            </a:r>
            <a:endParaRPr altLang="cs-CZ" sz="1400" dirty="0" smtClean="0">
              <a:solidFill>
                <a:srgbClr val="000000"/>
              </a:solidFill>
              <a:latin typeface="Arial" panose="020B0604020202020204" pitchFamily="34" charset="0"/>
              <a:ea typeface="MS Gothic" panose="020B0609070205080204" pitchFamily="49" charset="-128"/>
              <a:cs typeface="Tahoma" panose="020B0604030504040204" pitchFamily="34" charset="0"/>
            </a:endParaRPr>
          </a:p>
          <a:p>
            <a:pPr marL="293797" indent="-220348">
              <a:buSzPct val="45000"/>
              <a:buFont typeface="StarSymbol"/>
              <a:buChar char="●"/>
            </a:pPr>
            <a:r>
              <a:rPr altLang="cs-CZ" sz="1400" dirty="0" err="1" smtClean="0">
                <a:solidFill>
                  <a:srgbClr val="000000"/>
                </a:solidFill>
                <a:latin typeface="Arial" panose="020B0604020202020204" pitchFamily="34" charset="0"/>
                <a:ea typeface="MS Gothic" panose="020B0609070205080204" pitchFamily="49" charset="-128"/>
                <a:cs typeface="Tahoma" panose="020B0604030504040204" pitchFamily="34" charset="0"/>
              </a:rPr>
              <a:t>Novinka</a:t>
            </a:r>
            <a:r>
              <a:rPr altLang="cs-CZ" sz="1400" dirty="0" smtClean="0">
                <a:solidFill>
                  <a:srgbClr val="000000"/>
                </a:solidFill>
                <a:latin typeface="Arial" panose="020B0604020202020204" pitchFamily="34" charset="0"/>
                <a:ea typeface="MS Gothic" panose="020B0609070205080204" pitchFamily="49" charset="-128"/>
                <a:cs typeface="Tahoma" panose="020B0604030504040204" pitchFamily="34" charset="0"/>
              </a:rPr>
              <a:t>: </a:t>
            </a:r>
            <a:r>
              <a:rPr altLang="cs-CZ" sz="1400" dirty="0" err="1" smtClean="0">
                <a:solidFill>
                  <a:srgbClr val="000000"/>
                </a:solidFill>
                <a:latin typeface="Arial" panose="020B0604020202020204" pitchFamily="34" charset="0"/>
                <a:ea typeface="MS Gothic" panose="020B0609070205080204" pitchFamily="49" charset="-128"/>
                <a:cs typeface="Tahoma" panose="020B0604030504040204" pitchFamily="34" charset="0"/>
              </a:rPr>
              <a:t>oblečení</a:t>
            </a:r>
            <a:r>
              <a:rPr altLang="cs-CZ" sz="1400" dirty="0" smtClean="0">
                <a:solidFill>
                  <a:srgbClr val="000000"/>
                </a:solidFill>
                <a:latin typeface="Arial" panose="020B0604020202020204" pitchFamily="34" charset="0"/>
                <a:ea typeface="MS Gothic" panose="020B0609070205080204" pitchFamily="49" charset="-128"/>
                <a:cs typeface="Tahoma" panose="020B0604030504040204" pitchFamily="34" charset="0"/>
              </a:rPr>
              <a:t> pro </a:t>
            </a:r>
            <a:r>
              <a:rPr altLang="cs-CZ" sz="1400" dirty="0" err="1" smtClean="0">
                <a:solidFill>
                  <a:srgbClr val="000000"/>
                </a:solidFill>
                <a:latin typeface="Arial" panose="020B0604020202020204" pitchFamily="34" charset="0"/>
                <a:ea typeface="MS Gothic" panose="020B0609070205080204" pitchFamily="49" charset="-128"/>
                <a:cs typeface="Tahoma" panose="020B0604030504040204" pitchFamily="34" charset="0"/>
              </a:rPr>
              <a:t>děti</a:t>
            </a:r>
            <a:r>
              <a:rPr altLang="cs-CZ" sz="1400" dirty="0" smtClean="0">
                <a:solidFill>
                  <a:srgbClr val="000000"/>
                </a:solidFill>
                <a:latin typeface="Arial" panose="020B0604020202020204" pitchFamily="34" charset="0"/>
                <a:ea typeface="MS Gothic" panose="020B0609070205080204" pitchFamily="49" charset="-128"/>
                <a:cs typeface="Tahoma" panose="020B0604030504040204" pitchFamily="34" charset="0"/>
              </a:rPr>
              <a:t>, </a:t>
            </a:r>
            <a:r>
              <a:rPr altLang="cs-CZ" sz="1400" dirty="0" err="1" smtClean="0">
                <a:solidFill>
                  <a:srgbClr val="000000"/>
                </a:solidFill>
                <a:latin typeface="Arial" panose="020B0604020202020204" pitchFamily="34" charset="0"/>
                <a:ea typeface="MS Gothic" panose="020B0609070205080204" pitchFamily="49" charset="-128"/>
                <a:cs typeface="Tahoma" panose="020B0604030504040204" pitchFamily="34" charset="0"/>
              </a:rPr>
              <a:t>které</a:t>
            </a:r>
            <a:r>
              <a:rPr altLang="cs-CZ" sz="1400" dirty="0" smtClean="0">
                <a:solidFill>
                  <a:srgbClr val="000000"/>
                </a:solidFill>
                <a:latin typeface="Arial" panose="020B0604020202020204" pitchFamily="34" charset="0"/>
                <a:ea typeface="MS Gothic" panose="020B0609070205080204" pitchFamily="49" charset="-128"/>
                <a:cs typeface="Tahoma" panose="020B0604030504040204" pitchFamily="34" charset="0"/>
              </a:rPr>
              <a:t> </a:t>
            </a:r>
            <a:r>
              <a:rPr altLang="cs-CZ" sz="1400" dirty="0" err="1" smtClean="0">
                <a:solidFill>
                  <a:srgbClr val="000000"/>
                </a:solidFill>
                <a:latin typeface="Arial" panose="020B0604020202020204" pitchFamily="34" charset="0"/>
                <a:ea typeface="MS Gothic" panose="020B0609070205080204" pitchFamily="49" charset="-128"/>
                <a:cs typeface="Tahoma" panose="020B0604030504040204" pitchFamily="34" charset="0"/>
              </a:rPr>
              <a:t>akceptovalo</a:t>
            </a:r>
            <a:r>
              <a:rPr altLang="cs-CZ" sz="1400" dirty="0" smtClean="0">
                <a:solidFill>
                  <a:srgbClr val="000000"/>
                </a:solidFill>
                <a:latin typeface="Arial" panose="020B0604020202020204" pitchFamily="34" charset="0"/>
                <a:ea typeface="MS Gothic" panose="020B0609070205080204" pitchFamily="49" charset="-128"/>
                <a:cs typeface="Tahoma" panose="020B0604030504040204" pitchFamily="34" charset="0"/>
              </a:rPr>
              <a:t> </a:t>
            </a:r>
            <a:r>
              <a:rPr altLang="cs-CZ" sz="1400" dirty="0" err="1" smtClean="0">
                <a:solidFill>
                  <a:srgbClr val="000000"/>
                </a:solidFill>
                <a:latin typeface="Arial" panose="020B0604020202020204" pitchFamily="34" charset="0"/>
                <a:ea typeface="MS Gothic" panose="020B0609070205080204" pitchFamily="49" charset="-128"/>
                <a:cs typeface="Tahoma" panose="020B0604030504040204" pitchFamily="34" charset="0"/>
              </a:rPr>
              <a:t>jejich</a:t>
            </a:r>
            <a:r>
              <a:rPr altLang="cs-CZ" sz="1400" dirty="0" smtClean="0">
                <a:solidFill>
                  <a:srgbClr val="000000"/>
                </a:solidFill>
                <a:latin typeface="Arial" panose="020B0604020202020204" pitchFamily="34" charset="0"/>
                <a:ea typeface="MS Gothic" panose="020B0609070205080204" pitchFamily="49" charset="-128"/>
                <a:cs typeface="Tahoma" panose="020B0604030504040204" pitchFamily="34" charset="0"/>
              </a:rPr>
              <a:t> </a:t>
            </a:r>
            <a:r>
              <a:rPr altLang="cs-CZ" sz="1400" dirty="0" err="1" smtClean="0">
                <a:solidFill>
                  <a:srgbClr val="000000"/>
                </a:solidFill>
                <a:latin typeface="Arial" panose="020B0604020202020204" pitchFamily="34" charset="0"/>
                <a:ea typeface="MS Gothic" panose="020B0609070205080204" pitchFamily="49" charset="-128"/>
                <a:cs typeface="Tahoma" panose="020B0604030504040204" pitchFamily="34" charset="0"/>
              </a:rPr>
              <a:t>věk</a:t>
            </a:r>
            <a:r>
              <a:rPr altLang="cs-CZ" sz="1400" dirty="0" smtClean="0">
                <a:solidFill>
                  <a:srgbClr val="000000"/>
                </a:solidFill>
                <a:latin typeface="Arial" panose="020B0604020202020204" pitchFamily="34" charset="0"/>
                <a:ea typeface="MS Gothic" panose="020B0609070205080204" pitchFamily="49" charset="-128"/>
                <a:cs typeface="Tahoma" panose="020B0604030504040204" pitchFamily="34" charset="0"/>
              </a:rPr>
              <a:t>.</a:t>
            </a:r>
          </a:p>
        </p:txBody>
      </p:sp>
      <p:pic>
        <p:nvPicPr>
          <p:cNvPr id="24580" name="Obrázek 3"/>
          <p:cNvPicPr>
            <a:picLocks noGrp="1" noChangeAspect="1"/>
          </p:cNvPicPr>
          <p:nvPr>
            <p:ph type="pic" idx="4294967295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5724128" y="1009660"/>
            <a:ext cx="1995064" cy="3089359"/>
          </a:xfrm>
        </p:spPr>
      </p:pic>
    </p:spTree>
    <p:extLst>
      <p:ext uri="{BB962C8B-B14F-4D97-AF65-F5344CB8AC3E}">
        <p14:creationId xmlns:p14="http://schemas.microsoft.com/office/powerpoint/2010/main" val="722965150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 txBox="1">
            <a:spLocks noGrp="1"/>
          </p:cNvSpPr>
          <p:nvPr>
            <p:ph type="subTitle" idx="4294967295"/>
          </p:nvPr>
        </p:nvSpPr>
        <p:spPr>
          <a:xfrm>
            <a:off x="1485036" y="1914447"/>
            <a:ext cx="6172848" cy="974369"/>
          </a:xfrm>
        </p:spPr>
        <p:txBody>
          <a:bodyPr anchor="ctr">
            <a:spAutoFit/>
          </a:bodyPr>
          <a:lstStyle>
            <a:defPPr lvl="0">
              <a:buSzPct val="45000"/>
              <a:buFont typeface="StarSymbol"/>
              <a:buNone/>
            </a:defPPr>
            <a:lvl1pPr lvl="0">
              <a:buSzPct val="45000"/>
              <a:buFont typeface="StarSymbol"/>
              <a:buChar char="●"/>
            </a:lvl1pPr>
            <a:lvl2pPr lvl="1">
              <a:buSzPct val="45000"/>
              <a:buFont typeface="StarSymbol"/>
              <a:buChar char="●"/>
            </a:lvl2pPr>
            <a:lvl3pPr lvl="2">
              <a:buSzPct val="45000"/>
              <a:buFont typeface="StarSymbol"/>
              <a:buChar char="●"/>
            </a:lvl3pPr>
            <a:lvl4pPr lvl="3">
              <a:buSzPct val="45000"/>
              <a:buFont typeface="StarSymbol"/>
              <a:buChar char="●"/>
            </a:lvl4pPr>
            <a:lvl5pPr lvl="4">
              <a:buSzPct val="45000"/>
              <a:buFont typeface="StarSymbol"/>
              <a:buChar char="●"/>
            </a:lvl5pPr>
            <a:lvl6pPr lvl="5">
              <a:buSzPct val="45000"/>
              <a:buFont typeface="StarSymbol"/>
              <a:buChar char="●"/>
            </a:lvl6pPr>
            <a:lvl7pPr lvl="6">
              <a:buSzPct val="45000"/>
              <a:buFont typeface="StarSymbol"/>
              <a:buChar char="●"/>
            </a:lvl7pPr>
            <a:lvl8pPr lvl="7">
              <a:buSzPct val="45000"/>
              <a:buFont typeface="StarSymbol"/>
              <a:buChar char="●"/>
            </a:lvl8pPr>
            <a:lvl9pPr lvl="8">
              <a:buSzPct val="45000"/>
              <a:buFont typeface="StarSymbol"/>
              <a:buChar char="●"/>
            </a:lvl9pPr>
          </a:lstStyle>
          <a:p>
            <a:pPr algn="just">
              <a:spcBef>
                <a:spcPts val="0"/>
              </a:spcBef>
              <a:spcAft>
                <a:spcPts val="964"/>
              </a:spcAft>
              <a:buNone/>
              <a:defRPr/>
            </a:pPr>
            <a:r>
              <a:rPr sz="2449" b="1" dirty="0" err="1" smtClean="0">
                <a:solidFill>
                  <a:sysClr val="windowText" lastClr="000000"/>
                </a:solidFill>
                <a:ea typeface="MS Gothic" pitchFamily="2"/>
              </a:rPr>
              <a:t>Děkuji</a:t>
            </a:r>
            <a:r>
              <a:rPr sz="2449" b="1" dirty="0" smtClean="0">
                <a:solidFill>
                  <a:sysClr val="windowText" lastClr="000000"/>
                </a:solidFill>
                <a:ea typeface="MS Gothic" pitchFamily="2"/>
              </a:rPr>
              <a:t> </a:t>
            </a:r>
            <a:r>
              <a:rPr sz="2449" b="1" dirty="0" err="1">
                <a:solidFill>
                  <a:sysClr val="windowText" lastClr="000000"/>
                </a:solidFill>
                <a:ea typeface="MS Gothic" pitchFamily="2"/>
              </a:rPr>
              <a:t>za</a:t>
            </a:r>
            <a:r>
              <a:rPr sz="2449" b="1" dirty="0">
                <a:solidFill>
                  <a:sysClr val="windowText" lastClr="000000"/>
                </a:solidFill>
                <a:ea typeface="MS Gothic" pitchFamily="2"/>
              </a:rPr>
              <a:t> </a:t>
            </a:r>
            <a:r>
              <a:rPr sz="2449" b="1" dirty="0" err="1">
                <a:solidFill>
                  <a:sysClr val="windowText" lastClr="000000"/>
                </a:solidFill>
                <a:ea typeface="MS Gothic" pitchFamily="2"/>
              </a:rPr>
              <a:t>pozornost</a:t>
            </a:r>
            <a:r>
              <a:rPr sz="2449" b="1" dirty="0" smtClean="0">
                <a:solidFill>
                  <a:sysClr val="windowText" lastClr="000000"/>
                </a:solidFill>
                <a:ea typeface="MS Gothic" pitchFamily="2"/>
              </a:rPr>
              <a:t>.</a:t>
            </a:r>
            <a:endParaRPr lang="cs-CZ" sz="2449" b="1" dirty="0" smtClean="0">
              <a:solidFill>
                <a:sysClr val="windowText" lastClr="000000"/>
              </a:solidFill>
              <a:ea typeface="MS Gothic" pitchFamily="2"/>
            </a:endParaRPr>
          </a:p>
          <a:p>
            <a:pPr algn="ctr">
              <a:spcBef>
                <a:spcPts val="0"/>
              </a:spcBef>
              <a:spcAft>
                <a:spcPts val="964"/>
              </a:spcAft>
              <a:buNone/>
              <a:defRPr/>
            </a:pPr>
            <a:r>
              <a:rPr lang="cs-CZ" sz="2449" b="1" dirty="0" smtClean="0">
                <a:solidFill>
                  <a:sysClr val="windowText" lastClr="000000"/>
                </a:solidFill>
                <a:ea typeface="MS Gothic" pitchFamily="2"/>
              </a:rPr>
              <a:t>                                  Je čas na kávičku. </a:t>
            </a:r>
            <a:r>
              <a:rPr lang="cs-CZ" sz="2449" b="1" dirty="0" smtClean="0">
                <a:solidFill>
                  <a:sysClr val="windowText" lastClr="000000"/>
                </a:solidFill>
                <a:ea typeface="MS Gothic" pitchFamily="2"/>
                <a:sym typeface="Wingdings" panose="05000000000000000000" pitchFamily="2" charset="2"/>
              </a:rPr>
              <a:t></a:t>
            </a:r>
            <a:endParaRPr sz="2449" b="1" dirty="0">
              <a:solidFill>
                <a:sysClr val="windowText" lastClr="000000"/>
              </a:solidFill>
              <a:ea typeface="MS Gothic" pitchFamily="2"/>
            </a:endParaRPr>
          </a:p>
        </p:txBody>
      </p:sp>
    </p:spTree>
    <p:extLst>
      <p:ext uri="{BB962C8B-B14F-4D97-AF65-F5344CB8AC3E}">
        <p14:creationId xmlns:p14="http://schemas.microsoft.com/office/powerpoint/2010/main" val="3374097868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Nadpis 1"/>
          <p:cNvSpPr txBox="1">
            <a:spLocks noGrp="1"/>
          </p:cNvSpPr>
          <p:nvPr>
            <p:ph type="title" idx="4294967295"/>
          </p:nvPr>
        </p:nvSpPr>
        <p:spPr>
          <a:xfrm>
            <a:off x="1331640" y="987574"/>
            <a:ext cx="5045209" cy="584775"/>
          </a:xfrm>
        </p:spPr>
        <p:txBody>
          <a:bodyPr>
            <a:spAutoFit/>
          </a:bodyPr>
          <a:lstStyle/>
          <a:p>
            <a:pPr eaLnBrk="1">
              <a:buSzPct val="45000"/>
              <a:buFont typeface="StarSymbol"/>
              <a:buNone/>
            </a:pPr>
            <a:r>
              <a:rPr altLang="cs-CZ" b="1" dirty="0" err="1" smtClean="0">
                <a:solidFill>
                  <a:srgbClr val="000000"/>
                </a:solidFill>
                <a:latin typeface="Arial" panose="020B0604020202020204" pitchFamily="34" charset="0"/>
                <a:cs typeface="Tahoma" panose="020B0604030504040204" pitchFamily="34" charset="0"/>
              </a:rPr>
              <a:t>Křížovka</a:t>
            </a:r>
            <a:r>
              <a:rPr altLang="cs-CZ" b="1" dirty="0" smtClean="0">
                <a:solidFill>
                  <a:srgbClr val="000000"/>
                </a:solidFill>
                <a:latin typeface="Arial" panose="020B0604020202020204" pitchFamily="34" charset="0"/>
                <a:cs typeface="Tahoma" panose="020B0604030504040204" pitchFamily="34" charset="0"/>
              </a:rPr>
              <a:t> - </a:t>
            </a:r>
            <a:r>
              <a:rPr altLang="cs-CZ" b="1" dirty="0" err="1" smtClean="0">
                <a:solidFill>
                  <a:srgbClr val="000000"/>
                </a:solidFill>
                <a:latin typeface="Arial" panose="020B0604020202020204" pitchFamily="34" charset="0"/>
                <a:cs typeface="Tahoma" panose="020B0604030504040204" pitchFamily="34" charset="0"/>
              </a:rPr>
              <a:t>doplňte</a:t>
            </a:r>
            <a:r>
              <a:rPr altLang="cs-CZ" b="1" dirty="0" smtClean="0">
                <a:solidFill>
                  <a:srgbClr val="000000"/>
                </a:solidFill>
                <a:latin typeface="Arial" panose="020B0604020202020204" pitchFamily="34" charset="0"/>
                <a:cs typeface="Tahoma" panose="020B0604030504040204" pitchFamily="34" charset="0"/>
              </a:rPr>
              <a:t> </a:t>
            </a:r>
            <a:r>
              <a:rPr altLang="cs-CZ" b="1" dirty="0" err="1" smtClean="0">
                <a:solidFill>
                  <a:srgbClr val="000000"/>
                </a:solidFill>
                <a:latin typeface="Arial" panose="020B0604020202020204" pitchFamily="34" charset="0"/>
                <a:cs typeface="Tahoma" panose="020B0604030504040204" pitchFamily="34" charset="0"/>
              </a:rPr>
              <a:t>pojmy</a:t>
            </a:r>
            <a:endParaRPr altLang="cs-CZ" b="1" dirty="0" smtClean="0">
              <a:solidFill>
                <a:srgbClr val="000000"/>
              </a:solidFill>
              <a:latin typeface="Arial" panose="020B0604020202020204" pitchFamily="34" charset="0"/>
              <a:cs typeface="Tahoma" panose="020B0604030504040204" pitchFamily="34" charset="0"/>
            </a:endParaRPr>
          </a:p>
        </p:txBody>
      </p:sp>
      <p:sp>
        <p:nvSpPr>
          <p:cNvPr id="31747" name="Zástupný symbol pro text 2"/>
          <p:cNvSpPr txBox="1">
            <a:spLocks noGrp="1"/>
          </p:cNvSpPr>
          <p:nvPr>
            <p:ph type="body" idx="4294967295"/>
          </p:nvPr>
        </p:nvSpPr>
        <p:spPr>
          <a:xfrm>
            <a:off x="1610057" y="1491630"/>
            <a:ext cx="3012436" cy="2585323"/>
          </a:xfrm>
        </p:spPr>
        <p:txBody>
          <a:bodyPr>
            <a:spAutoFit/>
          </a:bodyPr>
          <a:lstStyle/>
          <a:p>
            <a:pPr marL="293797" indent="-220348">
              <a:buSzPct val="45000"/>
              <a:buFont typeface="StarSymbol"/>
              <a:buChar char="●"/>
            </a:pPr>
            <a:r>
              <a:rPr altLang="cs-CZ" sz="1800" b="1" dirty="0" smtClean="0">
                <a:solidFill>
                  <a:srgbClr val="000000"/>
                </a:solidFill>
                <a:latin typeface="Arial" panose="020B0604020202020204" pitchFamily="34" charset="0"/>
                <a:ea typeface="MS Gothic" panose="020B0609070205080204" pitchFamily="49" charset="-128"/>
                <a:cs typeface="Tahoma" panose="020B0604030504040204" pitchFamily="34" charset="0"/>
              </a:rPr>
              <a:t>1. </a:t>
            </a:r>
            <a:r>
              <a:rPr altLang="cs-CZ" sz="1800" b="1" dirty="0" err="1" smtClean="0">
                <a:solidFill>
                  <a:srgbClr val="000000"/>
                </a:solidFill>
                <a:latin typeface="Arial" panose="020B0604020202020204" pitchFamily="34" charset="0"/>
                <a:ea typeface="MS Gothic" panose="020B0609070205080204" pitchFamily="49" charset="-128"/>
                <a:cs typeface="Tahoma" panose="020B0604030504040204" pitchFamily="34" charset="0"/>
              </a:rPr>
              <a:t>sukně</a:t>
            </a:r>
            <a:r>
              <a:rPr altLang="cs-CZ" sz="1800" b="1" dirty="0" smtClean="0">
                <a:solidFill>
                  <a:srgbClr val="000000"/>
                </a:solidFill>
                <a:latin typeface="Arial" panose="020B0604020202020204" pitchFamily="34" charset="0"/>
                <a:ea typeface="MS Gothic" panose="020B0609070205080204" pitchFamily="49" charset="-128"/>
                <a:cs typeface="Tahoma" panose="020B0604030504040204" pitchFamily="34" charset="0"/>
              </a:rPr>
              <a:t> s </a:t>
            </a:r>
            <a:r>
              <a:rPr altLang="cs-CZ" sz="1800" b="1" dirty="0" err="1" smtClean="0">
                <a:solidFill>
                  <a:srgbClr val="000000"/>
                </a:solidFill>
                <a:latin typeface="Arial" panose="020B0604020202020204" pitchFamily="34" charset="0"/>
                <a:ea typeface="MS Gothic" panose="020B0609070205080204" pitchFamily="49" charset="-128"/>
                <a:cs typeface="Tahoma" panose="020B0604030504040204" pitchFamily="34" charset="0"/>
              </a:rPr>
              <a:t>kostrou</a:t>
            </a:r>
            <a:endParaRPr altLang="cs-CZ" sz="1800" b="1" dirty="0" smtClean="0">
              <a:solidFill>
                <a:srgbClr val="000000"/>
              </a:solidFill>
              <a:latin typeface="Arial" panose="020B0604020202020204" pitchFamily="34" charset="0"/>
              <a:ea typeface="MS Gothic" panose="020B0609070205080204" pitchFamily="49" charset="-128"/>
              <a:cs typeface="Tahoma" panose="020B0604030504040204" pitchFamily="34" charset="0"/>
            </a:endParaRPr>
          </a:p>
          <a:p>
            <a:pPr marL="293797" indent="-220348">
              <a:buSzPct val="45000"/>
              <a:buFont typeface="StarSymbol"/>
              <a:buChar char="●"/>
            </a:pPr>
            <a:r>
              <a:rPr altLang="cs-CZ" sz="1800" b="1" dirty="0" smtClean="0">
                <a:solidFill>
                  <a:srgbClr val="000000"/>
                </a:solidFill>
                <a:latin typeface="Arial" panose="020B0604020202020204" pitchFamily="34" charset="0"/>
                <a:ea typeface="MS Gothic" panose="020B0609070205080204" pitchFamily="49" charset="-128"/>
                <a:cs typeface="Tahoma" panose="020B0604030504040204" pitchFamily="34" charset="0"/>
              </a:rPr>
              <a:t>2. </a:t>
            </a:r>
            <a:r>
              <a:rPr altLang="cs-CZ" sz="1800" b="1" dirty="0" err="1" smtClean="0">
                <a:solidFill>
                  <a:srgbClr val="000000"/>
                </a:solidFill>
                <a:latin typeface="Arial" panose="020B0604020202020204" pitchFamily="34" charset="0"/>
                <a:ea typeface="MS Gothic" panose="020B0609070205080204" pitchFamily="49" charset="-128"/>
                <a:cs typeface="Tahoma" panose="020B0604030504040204" pitchFamily="34" charset="0"/>
              </a:rPr>
              <a:t>vchod</a:t>
            </a:r>
            <a:r>
              <a:rPr altLang="cs-CZ" sz="1800" b="1" dirty="0" smtClean="0">
                <a:solidFill>
                  <a:srgbClr val="000000"/>
                </a:solidFill>
                <a:latin typeface="Arial" panose="020B0604020202020204" pitchFamily="34" charset="0"/>
                <a:ea typeface="MS Gothic" panose="020B0609070205080204" pitchFamily="49" charset="-128"/>
                <a:cs typeface="Tahoma" panose="020B0604030504040204" pitchFamily="34" charset="0"/>
              </a:rPr>
              <a:t> do </a:t>
            </a:r>
            <a:r>
              <a:rPr altLang="cs-CZ" sz="1800" b="1" dirty="0" err="1" smtClean="0">
                <a:solidFill>
                  <a:srgbClr val="000000"/>
                </a:solidFill>
                <a:latin typeface="Arial" panose="020B0604020202020204" pitchFamily="34" charset="0"/>
                <a:ea typeface="MS Gothic" panose="020B0609070205080204" pitchFamily="49" charset="-128"/>
                <a:cs typeface="Tahoma" panose="020B0604030504040204" pitchFamily="34" charset="0"/>
              </a:rPr>
              <a:t>katedrály</a:t>
            </a:r>
            <a:endParaRPr altLang="cs-CZ" sz="1800" b="1" dirty="0" smtClean="0">
              <a:solidFill>
                <a:srgbClr val="000000"/>
              </a:solidFill>
              <a:latin typeface="Arial" panose="020B0604020202020204" pitchFamily="34" charset="0"/>
              <a:ea typeface="MS Gothic" panose="020B0609070205080204" pitchFamily="49" charset="-128"/>
              <a:cs typeface="Tahoma" panose="020B0604030504040204" pitchFamily="34" charset="0"/>
            </a:endParaRPr>
          </a:p>
          <a:p>
            <a:pPr marL="293797" indent="-220348">
              <a:buSzPct val="45000"/>
              <a:buFont typeface="StarSymbol"/>
              <a:buChar char="●"/>
            </a:pPr>
            <a:r>
              <a:rPr altLang="cs-CZ" sz="1800" b="1" dirty="0" smtClean="0">
                <a:solidFill>
                  <a:srgbClr val="000000"/>
                </a:solidFill>
                <a:latin typeface="Arial" panose="020B0604020202020204" pitchFamily="34" charset="0"/>
                <a:ea typeface="MS Gothic" panose="020B0609070205080204" pitchFamily="49" charset="-128"/>
                <a:cs typeface="Tahoma" panose="020B0604030504040204" pitchFamily="34" charset="0"/>
              </a:rPr>
              <a:t>3. 1450 </a:t>
            </a:r>
            <a:r>
              <a:rPr altLang="cs-CZ" sz="1800" b="1" dirty="0" err="1" smtClean="0">
                <a:solidFill>
                  <a:srgbClr val="000000"/>
                </a:solidFill>
                <a:latin typeface="Arial" panose="020B0604020202020204" pitchFamily="34" charset="0"/>
                <a:ea typeface="MS Gothic" panose="020B0609070205080204" pitchFamily="49" charset="-128"/>
                <a:cs typeface="Tahoma" panose="020B0604030504040204" pitchFamily="34" charset="0"/>
              </a:rPr>
              <a:t>vynalezen</a:t>
            </a:r>
            <a:r>
              <a:rPr altLang="cs-CZ" sz="1800" b="1" dirty="0" smtClean="0">
                <a:solidFill>
                  <a:srgbClr val="000000"/>
                </a:solidFill>
                <a:latin typeface="Arial" panose="020B0604020202020204" pitchFamily="34" charset="0"/>
                <a:ea typeface="MS Gothic" panose="020B0609070205080204" pitchFamily="49" charset="-128"/>
                <a:cs typeface="Tahoma" panose="020B0604030504040204" pitchFamily="34" charset="0"/>
              </a:rPr>
              <a:t> ...</a:t>
            </a:r>
          </a:p>
          <a:p>
            <a:pPr marL="293797" indent="-220348">
              <a:buSzPct val="45000"/>
              <a:buFont typeface="StarSymbol"/>
              <a:buChar char="●"/>
            </a:pPr>
            <a:r>
              <a:rPr altLang="cs-CZ" sz="1800" b="1" dirty="0" smtClean="0">
                <a:solidFill>
                  <a:srgbClr val="000000"/>
                </a:solidFill>
                <a:latin typeface="Arial" panose="020B0604020202020204" pitchFamily="34" charset="0"/>
                <a:ea typeface="MS Gothic" panose="020B0609070205080204" pitchFamily="49" charset="-128"/>
                <a:cs typeface="Tahoma" panose="020B0604030504040204" pitchFamily="34" charset="0"/>
              </a:rPr>
              <a:t>4.  </a:t>
            </a:r>
            <a:r>
              <a:rPr altLang="cs-CZ" sz="1800" b="1" dirty="0" err="1" smtClean="0">
                <a:solidFill>
                  <a:srgbClr val="000000"/>
                </a:solidFill>
                <a:latin typeface="Arial" panose="020B0604020202020204" pitchFamily="34" charset="0"/>
                <a:ea typeface="MS Gothic" panose="020B0609070205080204" pitchFamily="49" charset="-128"/>
                <a:cs typeface="Tahoma" panose="020B0604030504040204" pitchFamily="34" charset="0"/>
              </a:rPr>
              <a:t>vnější</a:t>
            </a:r>
            <a:r>
              <a:rPr altLang="cs-CZ" sz="1800" b="1" dirty="0" smtClean="0">
                <a:solidFill>
                  <a:srgbClr val="000000"/>
                </a:solidFill>
                <a:latin typeface="Arial" panose="020B0604020202020204" pitchFamily="34" charset="0"/>
                <a:ea typeface="MS Gothic" panose="020B0609070205080204" pitchFamily="49" charset="-128"/>
                <a:cs typeface="Tahoma" panose="020B0604030504040204" pitchFamily="34" charset="0"/>
              </a:rPr>
              <a:t> </a:t>
            </a:r>
            <a:r>
              <a:rPr altLang="cs-CZ" sz="1800" b="1" dirty="0" err="1" smtClean="0">
                <a:solidFill>
                  <a:srgbClr val="000000"/>
                </a:solidFill>
                <a:latin typeface="Arial" panose="020B0604020202020204" pitchFamily="34" charset="0"/>
                <a:ea typeface="MS Gothic" panose="020B0609070205080204" pitchFamily="49" charset="-128"/>
                <a:cs typeface="Tahoma" panose="020B0604030504040204" pitchFamily="34" charset="0"/>
              </a:rPr>
              <a:t>malba</a:t>
            </a:r>
            <a:r>
              <a:rPr altLang="cs-CZ" sz="1800" b="1" dirty="0" smtClean="0">
                <a:solidFill>
                  <a:srgbClr val="000000"/>
                </a:solidFill>
                <a:latin typeface="Arial" panose="020B0604020202020204" pitchFamily="34" charset="0"/>
                <a:ea typeface="MS Gothic" panose="020B0609070205080204" pitchFamily="49" charset="-128"/>
                <a:cs typeface="Tahoma" panose="020B0604030504040204" pitchFamily="34" charset="0"/>
              </a:rPr>
              <a:t> do </a:t>
            </a:r>
            <a:r>
              <a:rPr lang="cs-CZ" altLang="cs-CZ" sz="1800" b="1" dirty="0" smtClean="0">
                <a:solidFill>
                  <a:srgbClr val="000000"/>
                </a:solidFill>
                <a:latin typeface="Arial" panose="020B0604020202020204" pitchFamily="34" charset="0"/>
                <a:ea typeface="MS Gothic" panose="020B0609070205080204" pitchFamily="49" charset="-128"/>
                <a:cs typeface="Tahoma" panose="020B0604030504040204" pitchFamily="34" charset="0"/>
              </a:rPr>
              <a:t>    </a:t>
            </a:r>
            <a:r>
              <a:rPr altLang="cs-CZ" sz="1800" b="1" dirty="0" err="1" smtClean="0">
                <a:solidFill>
                  <a:srgbClr val="000000"/>
                </a:solidFill>
                <a:latin typeface="Arial" panose="020B0604020202020204" pitchFamily="34" charset="0"/>
                <a:ea typeface="MS Gothic" panose="020B0609070205080204" pitchFamily="49" charset="-128"/>
                <a:cs typeface="Tahoma" panose="020B0604030504040204" pitchFamily="34" charset="0"/>
              </a:rPr>
              <a:t>mokré</a:t>
            </a:r>
            <a:r>
              <a:rPr altLang="cs-CZ" sz="1800" b="1" dirty="0" smtClean="0">
                <a:solidFill>
                  <a:srgbClr val="000000"/>
                </a:solidFill>
                <a:latin typeface="Arial" panose="020B0604020202020204" pitchFamily="34" charset="0"/>
                <a:ea typeface="MS Gothic" panose="020B0609070205080204" pitchFamily="49" charset="-128"/>
                <a:cs typeface="Tahoma" panose="020B0604030504040204" pitchFamily="34" charset="0"/>
              </a:rPr>
              <a:t> </a:t>
            </a:r>
            <a:r>
              <a:rPr altLang="cs-CZ" sz="1800" b="1" dirty="0" err="1" smtClean="0">
                <a:solidFill>
                  <a:srgbClr val="000000"/>
                </a:solidFill>
                <a:latin typeface="Arial" panose="020B0604020202020204" pitchFamily="34" charset="0"/>
                <a:ea typeface="MS Gothic" panose="020B0609070205080204" pitchFamily="49" charset="-128"/>
                <a:cs typeface="Tahoma" panose="020B0604030504040204" pitchFamily="34" charset="0"/>
              </a:rPr>
              <a:t>omítky</a:t>
            </a:r>
            <a:endParaRPr altLang="cs-CZ" sz="1800" b="1" dirty="0" smtClean="0">
              <a:solidFill>
                <a:srgbClr val="000000"/>
              </a:solidFill>
              <a:latin typeface="Arial" panose="020B0604020202020204" pitchFamily="34" charset="0"/>
              <a:ea typeface="MS Gothic" panose="020B0609070205080204" pitchFamily="49" charset="-128"/>
              <a:cs typeface="Tahoma" panose="020B0604030504040204" pitchFamily="34" charset="0"/>
            </a:endParaRPr>
          </a:p>
          <a:p>
            <a:pPr marL="293797" indent="-220348">
              <a:buSzPct val="45000"/>
              <a:buFont typeface="StarSymbol"/>
              <a:buChar char="●"/>
            </a:pPr>
            <a:r>
              <a:rPr altLang="cs-CZ" sz="1800" b="1" dirty="0" smtClean="0">
                <a:solidFill>
                  <a:srgbClr val="000000"/>
                </a:solidFill>
                <a:latin typeface="Arial" panose="020B0604020202020204" pitchFamily="34" charset="0"/>
                <a:ea typeface="MS Gothic" panose="020B0609070205080204" pitchFamily="49" charset="-128"/>
                <a:cs typeface="Tahoma" panose="020B0604030504040204" pitchFamily="34" charset="0"/>
              </a:rPr>
              <a:t> 5. </a:t>
            </a:r>
            <a:r>
              <a:rPr altLang="cs-CZ" sz="1800" b="1" dirty="0" err="1" smtClean="0">
                <a:solidFill>
                  <a:srgbClr val="000000"/>
                </a:solidFill>
                <a:latin typeface="Arial" panose="020B0604020202020204" pitchFamily="34" charset="0"/>
                <a:ea typeface="MS Gothic" panose="020B0609070205080204" pitchFamily="49" charset="-128"/>
                <a:cs typeface="Tahoma" panose="020B0604030504040204" pitchFamily="34" charset="0"/>
              </a:rPr>
              <a:t>ozdobné</a:t>
            </a:r>
            <a:r>
              <a:rPr altLang="cs-CZ" sz="1800" b="1" dirty="0" smtClean="0">
                <a:solidFill>
                  <a:srgbClr val="000000"/>
                </a:solidFill>
                <a:latin typeface="Arial" panose="020B0604020202020204" pitchFamily="34" charset="0"/>
                <a:ea typeface="MS Gothic" panose="020B0609070205080204" pitchFamily="49" charset="-128"/>
                <a:cs typeface="Tahoma" panose="020B0604030504040204" pitchFamily="34" charset="0"/>
              </a:rPr>
              <a:t> </a:t>
            </a:r>
            <a:r>
              <a:rPr altLang="cs-CZ" sz="1800" b="1" dirty="0" err="1" smtClean="0">
                <a:solidFill>
                  <a:srgbClr val="000000"/>
                </a:solidFill>
                <a:latin typeface="Arial" panose="020B0604020202020204" pitchFamily="34" charset="0"/>
                <a:ea typeface="MS Gothic" panose="020B0609070205080204" pitchFamily="49" charset="-128"/>
                <a:cs typeface="Tahoma" panose="020B0604030504040204" pitchFamily="34" charset="0"/>
              </a:rPr>
              <a:t>písmeno</a:t>
            </a:r>
            <a:r>
              <a:rPr altLang="cs-CZ" sz="1800" b="1" dirty="0" smtClean="0">
                <a:solidFill>
                  <a:srgbClr val="000000"/>
                </a:solidFill>
                <a:latin typeface="Arial" panose="020B0604020202020204" pitchFamily="34" charset="0"/>
                <a:ea typeface="MS Gothic" panose="020B0609070205080204" pitchFamily="49" charset="-128"/>
                <a:cs typeface="Tahoma" panose="020B0604030504040204" pitchFamily="34" charset="0"/>
              </a:rPr>
              <a:t> </a:t>
            </a:r>
            <a:r>
              <a:rPr altLang="cs-CZ" sz="1800" b="1" dirty="0" err="1" smtClean="0">
                <a:solidFill>
                  <a:srgbClr val="000000"/>
                </a:solidFill>
                <a:latin typeface="Arial" panose="020B0604020202020204" pitchFamily="34" charset="0"/>
                <a:ea typeface="MS Gothic" panose="020B0609070205080204" pitchFamily="49" charset="-128"/>
                <a:cs typeface="Tahoma" panose="020B0604030504040204" pitchFamily="34" charset="0"/>
              </a:rPr>
              <a:t>na</a:t>
            </a:r>
            <a:r>
              <a:rPr altLang="cs-CZ" sz="1800" b="1" dirty="0" smtClean="0">
                <a:solidFill>
                  <a:srgbClr val="000000"/>
                </a:solidFill>
                <a:latin typeface="Arial" panose="020B0604020202020204" pitchFamily="34" charset="0"/>
                <a:ea typeface="MS Gothic" panose="020B0609070205080204" pitchFamily="49" charset="-128"/>
                <a:cs typeface="Tahoma" panose="020B0604030504040204" pitchFamily="34" charset="0"/>
              </a:rPr>
              <a:t> </a:t>
            </a:r>
            <a:r>
              <a:rPr altLang="cs-CZ" sz="1800" b="1" dirty="0" err="1" smtClean="0">
                <a:solidFill>
                  <a:srgbClr val="000000"/>
                </a:solidFill>
                <a:latin typeface="Arial" panose="020B0604020202020204" pitchFamily="34" charset="0"/>
                <a:ea typeface="MS Gothic" panose="020B0609070205080204" pitchFamily="49" charset="-128"/>
                <a:cs typeface="Tahoma" panose="020B0604030504040204" pitchFamily="34" charset="0"/>
              </a:rPr>
              <a:t>začátku</a:t>
            </a:r>
            <a:r>
              <a:rPr altLang="cs-CZ" sz="1800" b="1" dirty="0" smtClean="0">
                <a:solidFill>
                  <a:srgbClr val="000000"/>
                </a:solidFill>
                <a:latin typeface="Arial" panose="020B0604020202020204" pitchFamily="34" charset="0"/>
                <a:ea typeface="MS Gothic" panose="020B0609070205080204" pitchFamily="49" charset="-128"/>
                <a:cs typeface="Tahoma" panose="020B0604030504040204" pitchFamily="34" charset="0"/>
              </a:rPr>
              <a:t> </a:t>
            </a:r>
            <a:r>
              <a:rPr altLang="cs-CZ" sz="1800" b="1" dirty="0" err="1" smtClean="0">
                <a:solidFill>
                  <a:srgbClr val="000000"/>
                </a:solidFill>
                <a:latin typeface="Arial" panose="020B0604020202020204" pitchFamily="34" charset="0"/>
                <a:ea typeface="MS Gothic" panose="020B0609070205080204" pitchFamily="49" charset="-128"/>
                <a:cs typeface="Tahoma" panose="020B0604030504040204" pitchFamily="34" charset="0"/>
              </a:rPr>
              <a:t>textu</a:t>
            </a:r>
            <a:endParaRPr altLang="cs-CZ" sz="1800" b="1" dirty="0" smtClean="0">
              <a:solidFill>
                <a:srgbClr val="000000"/>
              </a:solidFill>
              <a:latin typeface="Arial" panose="020B0604020202020204" pitchFamily="34" charset="0"/>
              <a:ea typeface="MS Gothic" panose="020B0609070205080204" pitchFamily="49" charset="-128"/>
              <a:cs typeface="Tahoma" panose="020B0604030504040204" pitchFamily="34" charset="0"/>
            </a:endParaRPr>
          </a:p>
          <a:p>
            <a:pPr marL="293797" indent="-220348">
              <a:buSzPct val="45000"/>
              <a:buFont typeface="StarSymbol"/>
              <a:buChar char="●"/>
            </a:pPr>
            <a:r>
              <a:rPr altLang="cs-CZ" sz="1800" b="1" dirty="0" smtClean="0">
                <a:solidFill>
                  <a:srgbClr val="000000"/>
                </a:solidFill>
                <a:latin typeface="Arial" panose="020B0604020202020204" pitchFamily="34" charset="0"/>
                <a:ea typeface="MS Gothic" panose="020B0609070205080204" pitchFamily="49" charset="-128"/>
                <a:cs typeface="Tahoma" panose="020B0604030504040204" pitchFamily="34" charset="0"/>
              </a:rPr>
              <a:t> 6. „</a:t>
            </a:r>
            <a:r>
              <a:rPr altLang="cs-CZ" sz="1800" b="1" dirty="0" err="1" smtClean="0">
                <a:solidFill>
                  <a:srgbClr val="000000"/>
                </a:solidFill>
                <a:latin typeface="Arial" panose="020B0604020202020204" pitchFamily="34" charset="0"/>
                <a:ea typeface="MS Gothic" panose="020B0609070205080204" pitchFamily="49" charset="-128"/>
                <a:cs typeface="Tahoma" panose="020B0604030504040204" pitchFamily="34" charset="0"/>
              </a:rPr>
              <a:t>rokaj</a:t>
            </a:r>
            <a:r>
              <a:rPr altLang="cs-CZ" sz="1800" b="1" dirty="0" smtClean="0">
                <a:solidFill>
                  <a:srgbClr val="000000"/>
                </a:solidFill>
                <a:latin typeface="Arial" panose="020B0604020202020204" pitchFamily="34" charset="0"/>
                <a:ea typeface="MS Gothic" panose="020B0609070205080204" pitchFamily="49" charset="-128"/>
                <a:cs typeface="Tahoma" panose="020B0604030504040204" pitchFamily="34" charset="0"/>
              </a:rPr>
              <a:t>“- </a:t>
            </a:r>
            <a:r>
              <a:rPr altLang="cs-CZ" sz="1800" b="1" dirty="0" err="1" smtClean="0">
                <a:solidFill>
                  <a:srgbClr val="000000"/>
                </a:solidFill>
                <a:latin typeface="Arial" panose="020B0604020202020204" pitchFamily="34" charset="0"/>
                <a:ea typeface="MS Gothic" panose="020B0609070205080204" pitchFamily="49" charset="-128"/>
                <a:cs typeface="Tahoma" panose="020B0604030504040204" pitchFamily="34" charset="0"/>
              </a:rPr>
              <a:t>tvar</a:t>
            </a:r>
            <a:r>
              <a:rPr altLang="cs-CZ" sz="1800" b="1" dirty="0" smtClean="0">
                <a:solidFill>
                  <a:srgbClr val="000000"/>
                </a:solidFill>
                <a:latin typeface="Arial" panose="020B0604020202020204" pitchFamily="34" charset="0"/>
                <a:ea typeface="MS Gothic" panose="020B0609070205080204" pitchFamily="49" charset="-128"/>
                <a:cs typeface="Tahoma" panose="020B0604030504040204" pitchFamily="34" charset="0"/>
              </a:rPr>
              <a:t>...</a:t>
            </a:r>
          </a:p>
        </p:txBody>
      </p:sp>
      <p:sp>
        <p:nvSpPr>
          <p:cNvPr id="31748" name="Zástupný symbol pro text 3"/>
          <p:cNvSpPr txBox="1">
            <a:spLocks noGrp="1"/>
          </p:cNvSpPr>
          <p:nvPr>
            <p:ph type="body" idx="4294967295"/>
          </p:nvPr>
        </p:nvSpPr>
        <p:spPr>
          <a:xfrm>
            <a:off x="4716016" y="1452306"/>
            <a:ext cx="3012436" cy="2622256"/>
          </a:xfrm>
        </p:spPr>
        <p:txBody>
          <a:bodyPr>
            <a:spAutoFit/>
          </a:bodyPr>
          <a:lstStyle/>
          <a:p>
            <a:pPr marL="293797" indent="-220348">
              <a:buSzPct val="45000"/>
              <a:buFont typeface="StarSymbol"/>
              <a:buChar char="●"/>
            </a:pPr>
            <a:r>
              <a:rPr altLang="cs-CZ" sz="1800" b="1" dirty="0" smtClean="0">
                <a:solidFill>
                  <a:srgbClr val="000000"/>
                </a:solidFill>
                <a:latin typeface="Arial" panose="020B0604020202020204" pitchFamily="34" charset="0"/>
                <a:ea typeface="MS Gothic" panose="020B0609070205080204" pitchFamily="49" charset="-128"/>
                <a:cs typeface="Tahoma" panose="020B0604030504040204" pitchFamily="34" charset="0"/>
              </a:rPr>
              <a:t>1.       (0 - 8)</a:t>
            </a:r>
          </a:p>
          <a:p>
            <a:pPr marL="293797" indent="-220348">
              <a:buSzPct val="45000"/>
              <a:buFont typeface="StarSymbol"/>
              <a:buChar char="●"/>
            </a:pPr>
            <a:r>
              <a:rPr altLang="cs-CZ" sz="1800" b="1" dirty="0" smtClean="0">
                <a:solidFill>
                  <a:srgbClr val="000000"/>
                </a:solidFill>
                <a:latin typeface="Arial" panose="020B0604020202020204" pitchFamily="34" charset="0"/>
                <a:ea typeface="MS Gothic" panose="020B0609070205080204" pitchFamily="49" charset="-128"/>
                <a:cs typeface="Tahoma" panose="020B0604030504040204" pitchFamily="34" charset="0"/>
              </a:rPr>
              <a:t> 2.      (1 - 4)</a:t>
            </a:r>
          </a:p>
          <a:p>
            <a:pPr marL="293797" indent="-220348">
              <a:buSzPct val="45000"/>
              <a:buFont typeface="StarSymbol"/>
              <a:buChar char="●"/>
            </a:pPr>
            <a:r>
              <a:rPr altLang="cs-CZ" sz="1800" b="1" dirty="0" smtClean="0">
                <a:solidFill>
                  <a:srgbClr val="000000"/>
                </a:solidFill>
                <a:latin typeface="Arial" panose="020B0604020202020204" pitchFamily="34" charset="0"/>
                <a:ea typeface="MS Gothic" panose="020B0609070205080204" pitchFamily="49" charset="-128"/>
                <a:cs typeface="Tahoma" panose="020B0604030504040204" pitchFamily="34" charset="0"/>
              </a:rPr>
              <a:t> 3.      (1 - 6)</a:t>
            </a:r>
          </a:p>
          <a:p>
            <a:pPr marL="293797" indent="-220348">
              <a:buSzPct val="45000"/>
              <a:buFont typeface="StarSymbol"/>
              <a:buChar char="●"/>
            </a:pPr>
            <a:r>
              <a:rPr altLang="cs-CZ" sz="1800" b="1" dirty="0" smtClean="0">
                <a:solidFill>
                  <a:srgbClr val="000000"/>
                </a:solidFill>
                <a:latin typeface="Arial" panose="020B0604020202020204" pitchFamily="34" charset="0"/>
                <a:ea typeface="MS Gothic" panose="020B0609070205080204" pitchFamily="49" charset="-128"/>
                <a:cs typeface="Tahoma" panose="020B0604030504040204" pitchFamily="34" charset="0"/>
              </a:rPr>
              <a:t> 4.      (5 -  2)</a:t>
            </a:r>
          </a:p>
          <a:p>
            <a:pPr marL="293797" indent="-220348">
              <a:buSzPct val="45000"/>
              <a:buFont typeface="StarSymbol"/>
              <a:buChar char="●"/>
            </a:pPr>
            <a:r>
              <a:rPr altLang="cs-CZ" sz="1800" b="1" dirty="0" smtClean="0">
                <a:solidFill>
                  <a:srgbClr val="000000"/>
                </a:solidFill>
                <a:latin typeface="Arial" panose="020B0604020202020204" pitchFamily="34" charset="0"/>
                <a:ea typeface="MS Gothic" panose="020B0609070205080204" pitchFamily="49" charset="-128"/>
                <a:cs typeface="Tahoma" panose="020B0604030504040204" pitchFamily="34" charset="0"/>
              </a:rPr>
              <a:t> 5.      (5  - 2)</a:t>
            </a:r>
          </a:p>
          <a:p>
            <a:pPr marL="293797" indent="-220348">
              <a:buSzPct val="45000"/>
              <a:buFont typeface="StarSymbol"/>
              <a:buChar char="●"/>
            </a:pPr>
            <a:r>
              <a:rPr altLang="cs-CZ" sz="1800" b="1" dirty="0" smtClean="0">
                <a:solidFill>
                  <a:srgbClr val="000000"/>
                </a:solidFill>
                <a:latin typeface="Arial" panose="020B0604020202020204" pitchFamily="34" charset="0"/>
                <a:ea typeface="MS Gothic" panose="020B0609070205080204" pitchFamily="49" charset="-128"/>
                <a:cs typeface="Tahoma" panose="020B0604030504040204" pitchFamily="34" charset="0"/>
              </a:rPr>
              <a:t> 6.      (2 – 2)</a:t>
            </a:r>
          </a:p>
          <a:p>
            <a:pPr marL="293797" indent="-220348">
              <a:buSzPct val="45000"/>
              <a:buFont typeface="StarSymbol"/>
              <a:buChar char="●"/>
            </a:pPr>
            <a:r>
              <a:rPr altLang="cs-CZ" sz="1200" b="1" dirty="0" err="1" smtClean="0">
                <a:solidFill>
                  <a:srgbClr val="000000"/>
                </a:solidFill>
                <a:latin typeface="Arial" panose="020B0604020202020204" pitchFamily="34" charset="0"/>
                <a:ea typeface="MS Gothic" panose="020B0609070205080204" pitchFamily="49" charset="-128"/>
                <a:cs typeface="Tahoma" panose="020B0604030504040204" pitchFamily="34" charset="0"/>
              </a:rPr>
              <a:t>Čárka</a:t>
            </a:r>
            <a:r>
              <a:rPr altLang="cs-CZ" sz="1200" b="1" dirty="0" smtClean="0">
                <a:solidFill>
                  <a:srgbClr val="000000"/>
                </a:solidFill>
                <a:latin typeface="Arial" panose="020B0604020202020204" pitchFamily="34" charset="0"/>
                <a:ea typeface="MS Gothic" panose="020B0609070205080204" pitchFamily="49" charset="-128"/>
                <a:cs typeface="Tahoma" panose="020B0604030504040204" pitchFamily="34" charset="0"/>
              </a:rPr>
              <a:t> je </a:t>
            </a:r>
            <a:r>
              <a:rPr altLang="cs-CZ" sz="1200" b="1" dirty="0" err="1" smtClean="0">
                <a:solidFill>
                  <a:srgbClr val="000000"/>
                </a:solidFill>
                <a:latin typeface="Arial" panose="020B0604020202020204" pitchFamily="34" charset="0"/>
                <a:ea typeface="MS Gothic" panose="020B0609070205080204" pitchFamily="49" charset="-128"/>
                <a:cs typeface="Tahoma" panose="020B0604030504040204" pitchFamily="34" charset="0"/>
              </a:rPr>
              <a:t>písmeno</a:t>
            </a:r>
            <a:r>
              <a:rPr altLang="cs-CZ" sz="1200" b="1" dirty="0" smtClean="0">
                <a:solidFill>
                  <a:srgbClr val="000000"/>
                </a:solidFill>
                <a:latin typeface="Arial" panose="020B0604020202020204" pitchFamily="34" charset="0"/>
                <a:ea typeface="MS Gothic" panose="020B0609070205080204" pitchFamily="49" charset="-128"/>
                <a:cs typeface="Tahoma" panose="020B0604030504040204" pitchFamily="34" charset="0"/>
              </a:rPr>
              <a:t> </a:t>
            </a:r>
            <a:r>
              <a:rPr altLang="cs-CZ" sz="1200" b="1" dirty="0" err="1" smtClean="0">
                <a:solidFill>
                  <a:srgbClr val="000000"/>
                </a:solidFill>
                <a:latin typeface="Arial" panose="020B0604020202020204" pitchFamily="34" charset="0"/>
                <a:ea typeface="MS Gothic" panose="020B0609070205080204" pitchFamily="49" charset="-128"/>
                <a:cs typeface="Tahoma" panose="020B0604030504040204" pitchFamily="34" charset="0"/>
              </a:rPr>
              <a:t>tajenky,čísla</a:t>
            </a:r>
            <a:r>
              <a:rPr altLang="cs-CZ" sz="1200" b="1" dirty="0" smtClean="0">
                <a:solidFill>
                  <a:srgbClr val="000000"/>
                </a:solidFill>
                <a:latin typeface="Arial" panose="020B0604020202020204" pitchFamily="34" charset="0"/>
                <a:ea typeface="MS Gothic" panose="020B0609070205080204" pitchFamily="49" charset="-128"/>
                <a:cs typeface="Tahoma" panose="020B0604030504040204" pitchFamily="34" charset="0"/>
              </a:rPr>
              <a:t> </a:t>
            </a:r>
            <a:r>
              <a:rPr altLang="cs-CZ" sz="1200" b="1" dirty="0" err="1" smtClean="0">
                <a:solidFill>
                  <a:srgbClr val="000000"/>
                </a:solidFill>
                <a:latin typeface="Arial" panose="020B0604020202020204" pitchFamily="34" charset="0"/>
                <a:ea typeface="MS Gothic" panose="020B0609070205080204" pitchFamily="49" charset="-128"/>
                <a:cs typeface="Tahoma" panose="020B0604030504040204" pitchFamily="34" charset="0"/>
              </a:rPr>
              <a:t>jsou</a:t>
            </a:r>
            <a:r>
              <a:rPr altLang="cs-CZ" sz="1200" b="1" dirty="0" smtClean="0">
                <a:solidFill>
                  <a:srgbClr val="000000"/>
                </a:solidFill>
                <a:latin typeface="Arial" panose="020B0604020202020204" pitchFamily="34" charset="0"/>
                <a:ea typeface="MS Gothic" panose="020B0609070205080204" pitchFamily="49" charset="-128"/>
                <a:cs typeface="Tahoma" panose="020B0604030504040204" pitchFamily="34" charset="0"/>
              </a:rPr>
              <a:t> </a:t>
            </a:r>
            <a:r>
              <a:rPr altLang="cs-CZ" sz="1200" b="1" dirty="0" err="1" smtClean="0">
                <a:solidFill>
                  <a:srgbClr val="000000"/>
                </a:solidFill>
                <a:latin typeface="Arial" panose="020B0604020202020204" pitchFamily="34" charset="0"/>
                <a:ea typeface="MS Gothic" panose="020B0609070205080204" pitchFamily="49" charset="-128"/>
                <a:cs typeface="Tahoma" panose="020B0604030504040204" pitchFamily="34" charset="0"/>
              </a:rPr>
              <a:t>počet</a:t>
            </a:r>
            <a:r>
              <a:rPr altLang="cs-CZ" sz="1200" b="1" dirty="0" smtClean="0">
                <a:solidFill>
                  <a:srgbClr val="000000"/>
                </a:solidFill>
                <a:latin typeface="Arial" panose="020B0604020202020204" pitchFamily="34" charset="0"/>
                <a:ea typeface="MS Gothic" panose="020B0609070205080204" pitchFamily="49" charset="-128"/>
                <a:cs typeface="Tahoma" panose="020B0604030504040204" pitchFamily="34" charset="0"/>
              </a:rPr>
              <a:t> </a:t>
            </a:r>
            <a:r>
              <a:rPr altLang="cs-CZ" sz="1200" b="1" dirty="0" err="1" smtClean="0">
                <a:solidFill>
                  <a:srgbClr val="000000"/>
                </a:solidFill>
                <a:latin typeface="Arial" panose="020B0604020202020204" pitchFamily="34" charset="0"/>
                <a:ea typeface="MS Gothic" panose="020B0609070205080204" pitchFamily="49" charset="-128"/>
                <a:cs typeface="Tahoma" panose="020B0604030504040204" pitchFamily="34" charset="0"/>
              </a:rPr>
              <a:t>písmen</a:t>
            </a:r>
            <a:r>
              <a:rPr altLang="cs-CZ" sz="1200" b="1" dirty="0" smtClean="0">
                <a:solidFill>
                  <a:srgbClr val="000000"/>
                </a:solidFill>
                <a:latin typeface="Arial" panose="020B0604020202020204" pitchFamily="34" charset="0"/>
                <a:ea typeface="MS Gothic" panose="020B0609070205080204" pitchFamily="49" charset="-128"/>
                <a:cs typeface="Tahoma" panose="020B0604030504040204" pitchFamily="34" charset="0"/>
              </a:rPr>
              <a:t> </a:t>
            </a:r>
            <a:r>
              <a:rPr altLang="cs-CZ" sz="1200" b="1" dirty="0" err="1" smtClean="0">
                <a:solidFill>
                  <a:srgbClr val="000000"/>
                </a:solidFill>
                <a:latin typeface="Arial" panose="020B0604020202020204" pitchFamily="34" charset="0"/>
                <a:ea typeface="MS Gothic" panose="020B0609070205080204" pitchFamily="49" charset="-128"/>
                <a:cs typeface="Tahoma" panose="020B0604030504040204" pitchFamily="34" charset="0"/>
              </a:rPr>
              <a:t>před</a:t>
            </a:r>
            <a:r>
              <a:rPr altLang="cs-CZ" sz="1200" b="1" dirty="0" smtClean="0">
                <a:solidFill>
                  <a:srgbClr val="000000"/>
                </a:solidFill>
                <a:latin typeface="Arial" panose="020B0604020202020204" pitchFamily="34" charset="0"/>
                <a:ea typeface="MS Gothic" panose="020B0609070205080204" pitchFamily="49" charset="-128"/>
                <a:cs typeface="Tahoma" panose="020B0604030504040204" pitchFamily="34" charset="0"/>
              </a:rPr>
              <a:t> a </a:t>
            </a:r>
            <a:r>
              <a:rPr altLang="cs-CZ" sz="1200" b="1" dirty="0" err="1" smtClean="0">
                <a:solidFill>
                  <a:srgbClr val="000000"/>
                </a:solidFill>
                <a:latin typeface="Arial" panose="020B0604020202020204" pitchFamily="34" charset="0"/>
                <a:ea typeface="MS Gothic" panose="020B0609070205080204" pitchFamily="49" charset="-128"/>
                <a:cs typeface="Tahoma" panose="020B0604030504040204" pitchFamily="34" charset="0"/>
              </a:rPr>
              <a:t>za</a:t>
            </a:r>
            <a:r>
              <a:rPr altLang="cs-CZ" sz="1200" b="1" dirty="0" smtClean="0">
                <a:solidFill>
                  <a:srgbClr val="000000"/>
                </a:solidFill>
                <a:latin typeface="Arial" panose="020B0604020202020204" pitchFamily="34" charset="0"/>
                <a:ea typeface="MS Gothic" panose="020B0609070205080204" pitchFamily="49" charset="-128"/>
                <a:cs typeface="Tahoma" panose="020B0604030504040204" pitchFamily="34" charset="0"/>
              </a:rPr>
              <a:t> </a:t>
            </a:r>
            <a:r>
              <a:rPr altLang="cs-CZ" sz="1200" b="1" dirty="0" err="1" smtClean="0">
                <a:solidFill>
                  <a:srgbClr val="000000"/>
                </a:solidFill>
                <a:latin typeface="Arial" panose="020B0604020202020204" pitchFamily="34" charset="0"/>
                <a:ea typeface="MS Gothic" panose="020B0609070205080204" pitchFamily="49" charset="-128"/>
                <a:cs typeface="Tahoma" panose="020B0604030504040204" pitchFamily="34" charset="0"/>
              </a:rPr>
              <a:t>tajenkou</a:t>
            </a:r>
            <a:r>
              <a:rPr altLang="cs-CZ" sz="1200" b="1" dirty="0" smtClean="0">
                <a:solidFill>
                  <a:srgbClr val="000000"/>
                </a:solidFill>
                <a:latin typeface="Arial" panose="020B0604020202020204" pitchFamily="34" charset="0"/>
                <a:ea typeface="MS Gothic" panose="020B0609070205080204" pitchFamily="49" charset="-128"/>
                <a:cs typeface="Tahoma" panose="020B0604030504040204" pitchFamily="34" charset="0"/>
              </a:rPr>
              <a:t>  </a:t>
            </a:r>
          </a:p>
        </p:txBody>
      </p:sp>
    </p:spTree>
    <p:extLst>
      <p:ext uri="{BB962C8B-B14F-4D97-AF65-F5344CB8AC3E}">
        <p14:creationId xmlns:p14="http://schemas.microsoft.com/office/powerpoint/2010/main" val="373544841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3568" y="843558"/>
            <a:ext cx="8013576" cy="459000"/>
          </a:xfrm>
        </p:spPr>
        <p:txBody>
          <a:bodyPr/>
          <a:lstStyle/>
          <a:p>
            <a:pPr algn="l"/>
            <a:r>
              <a:rPr lang="cs-CZ" b="1" dirty="0" smtClean="0"/>
              <a:t>Zdroje</a:t>
            </a:r>
            <a:br>
              <a:rPr lang="cs-CZ" b="1" dirty="0" smtClean="0"/>
            </a:b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83568" y="1419623"/>
            <a:ext cx="8003232" cy="3175000"/>
          </a:xfrm>
        </p:spPr>
        <p:txBody>
          <a:bodyPr>
            <a:normAutofit fontScale="92500"/>
          </a:bodyPr>
          <a:lstStyle/>
          <a:p>
            <a:pPr marL="0" indent="0">
              <a:buNone/>
            </a:pPr>
            <a:r>
              <a:rPr lang="cs-CZ" sz="1400" dirty="0"/>
              <a:t> </a:t>
            </a:r>
            <a:r>
              <a:rPr lang="cs-CZ" sz="1400" dirty="0"/>
              <a:t>4 -http://</a:t>
            </a:r>
            <a:r>
              <a:rPr lang="cs-CZ" sz="1400" dirty="0" smtClean="0"/>
              <a:t>www.maturita-strucne.wz.cz/index2.php?par=baroko</a:t>
            </a:r>
          </a:p>
          <a:p>
            <a:pPr marL="0" indent="0">
              <a:buNone/>
            </a:pPr>
            <a:r>
              <a:rPr lang="cs-CZ" sz="1400" dirty="0" smtClean="0"/>
              <a:t> </a:t>
            </a:r>
            <a:r>
              <a:rPr lang="cs-CZ" sz="1400" dirty="0"/>
              <a:t>7 </a:t>
            </a:r>
            <a:r>
              <a:rPr lang="cs-CZ" sz="1400" dirty="0" smtClean="0"/>
              <a:t>- </a:t>
            </a:r>
            <a:r>
              <a:rPr lang="cs-CZ" sz="1400" dirty="0" smtClean="0">
                <a:hlinkClick r:id="rId2"/>
              </a:rPr>
              <a:t>http</a:t>
            </a:r>
            <a:r>
              <a:rPr lang="cs-CZ" sz="1400" dirty="0">
                <a:hlinkClick r:id="rId2"/>
              </a:rPr>
              <a:t>://</a:t>
            </a:r>
            <a:r>
              <a:rPr lang="cs-CZ" sz="1400" dirty="0" smtClean="0">
                <a:hlinkClick r:id="rId2"/>
              </a:rPr>
              <a:t>historicky.blog.cz/galerie/obrazky-hradu-a-zamku-galerie/cesky-krumlov/obrazek/35626923</a:t>
            </a:r>
            <a:endParaRPr lang="cs-CZ" sz="1400" dirty="0" smtClean="0"/>
          </a:p>
          <a:p>
            <a:pPr marL="0" indent="0">
              <a:buNone/>
            </a:pPr>
            <a:r>
              <a:rPr lang="cs-CZ" sz="1400" dirty="0" smtClean="0"/>
              <a:t> </a:t>
            </a:r>
            <a:r>
              <a:rPr lang="cs-CZ" sz="1400" dirty="0"/>
              <a:t>8 - </a:t>
            </a:r>
            <a:r>
              <a:rPr lang="cs-CZ" sz="1400" dirty="0" smtClean="0">
                <a:hlinkClick r:id="rId3"/>
              </a:rPr>
              <a:t>http</a:t>
            </a:r>
            <a:r>
              <a:rPr lang="cs-CZ" sz="1400" dirty="0">
                <a:hlinkClick r:id="rId3"/>
              </a:rPr>
              <a:t>://</a:t>
            </a:r>
            <a:r>
              <a:rPr lang="cs-CZ" sz="1400" dirty="0" smtClean="0">
                <a:hlinkClick r:id="rId3"/>
              </a:rPr>
              <a:t>www.eucebnice.cz/literatura/baroko.html</a:t>
            </a:r>
            <a:endParaRPr lang="cs-CZ" sz="1400" dirty="0" smtClean="0"/>
          </a:p>
          <a:p>
            <a:pPr marL="0" indent="0">
              <a:buNone/>
            </a:pPr>
            <a:r>
              <a:rPr lang="cs-CZ" sz="1400" dirty="0" smtClean="0"/>
              <a:t> </a:t>
            </a:r>
            <a:r>
              <a:rPr lang="cs-CZ" sz="1400" dirty="0"/>
              <a:t>9 </a:t>
            </a:r>
            <a:r>
              <a:rPr lang="cs-CZ" sz="1400" dirty="0" smtClean="0"/>
              <a:t>- https</a:t>
            </a:r>
            <a:r>
              <a:rPr lang="cs-CZ" sz="1400" dirty="0"/>
              <a:t>://cs.wikipedia.org/wiki/Volsk%C3%A9_oko_(architektura) </a:t>
            </a:r>
            <a:r>
              <a:rPr lang="cs-CZ" sz="1400" dirty="0" smtClean="0"/>
              <a:t>, </a:t>
            </a:r>
            <a:r>
              <a:rPr lang="cs-CZ" sz="1400" dirty="0" err="1" smtClean="0"/>
              <a:t>Baroque</a:t>
            </a:r>
            <a:r>
              <a:rPr lang="cs-CZ" sz="1400" dirty="0"/>
              <a:t> </a:t>
            </a:r>
            <a:r>
              <a:rPr lang="cs-CZ" sz="1400" dirty="0" err="1">
                <a:hlinkClick r:id="rId4" tooltip="en:Oeil-de-boeuf"/>
              </a:rPr>
              <a:t>oeil</a:t>
            </a:r>
            <a:r>
              <a:rPr lang="cs-CZ" sz="1400" dirty="0">
                <a:hlinkClick r:id="rId4" tooltip="en:Oeil-de-boeuf"/>
              </a:rPr>
              <a:t>-de-</a:t>
            </a:r>
            <a:r>
              <a:rPr lang="cs-CZ" sz="1400" dirty="0" err="1">
                <a:hlinkClick r:id="rId4" tooltip="en:Oeil-de-boeuf"/>
              </a:rPr>
              <a:t>boeuf</a:t>
            </a:r>
            <a:r>
              <a:rPr lang="cs-CZ" sz="1400" dirty="0"/>
              <a:t> </a:t>
            </a:r>
            <a:r>
              <a:rPr lang="cs-CZ" sz="1400" dirty="0" err="1"/>
              <a:t>window</a:t>
            </a:r>
            <a:r>
              <a:rPr lang="cs-CZ" sz="1400" dirty="0"/>
              <a:t>, </a:t>
            </a:r>
            <a:r>
              <a:rPr lang="cs-CZ" sz="1400" dirty="0" err="1">
                <a:hlinkClick r:id="rId5" tooltip="Catania"/>
              </a:rPr>
              <a:t>Catania</a:t>
            </a:r>
            <a:r>
              <a:rPr lang="cs-CZ" sz="1400" dirty="0"/>
              <a:t>, Italy - </a:t>
            </a:r>
            <a:r>
              <a:rPr lang="cs-CZ" sz="1400" dirty="0" err="1"/>
              <a:t>January</a:t>
            </a:r>
            <a:r>
              <a:rPr lang="cs-CZ" sz="1400" dirty="0"/>
              <a:t> 2006 - Picture by </a:t>
            </a:r>
            <a:r>
              <a:rPr lang="cs-CZ" sz="1400" dirty="0">
                <a:hlinkClick r:id="rId6" tooltip="User:G.dallorto"/>
              </a:rPr>
              <a:t>Giovanni </a:t>
            </a:r>
            <a:r>
              <a:rPr lang="cs-CZ" sz="1400" dirty="0" err="1">
                <a:hlinkClick r:id="rId6" tooltip="User:G.dallorto"/>
              </a:rPr>
              <a:t>Dall'Orto</a:t>
            </a:r>
            <a:r>
              <a:rPr lang="cs-CZ" sz="1400" dirty="0"/>
              <a:t>, </a:t>
            </a:r>
            <a:r>
              <a:rPr lang="cs-CZ" sz="1400" dirty="0" err="1"/>
              <a:t>january</a:t>
            </a:r>
            <a:r>
              <a:rPr lang="cs-CZ" sz="1400" dirty="0"/>
              <a:t> 2006.</a:t>
            </a:r>
            <a:endParaRPr lang="cs-CZ" sz="1400" dirty="0" smtClean="0"/>
          </a:p>
          <a:p>
            <a:pPr marL="0" indent="0">
              <a:buNone/>
            </a:pPr>
            <a:r>
              <a:rPr lang="cs-CZ" sz="1400" dirty="0" smtClean="0"/>
              <a:t>10 - http</a:t>
            </a:r>
            <a:r>
              <a:rPr lang="cs-CZ" sz="1400" dirty="0"/>
              <a:t>://</a:t>
            </a:r>
            <a:r>
              <a:rPr lang="cs-CZ" sz="1400" dirty="0" smtClean="0"/>
              <a:t>www.veltrusy.net#sthash.tUYT5kWw.dpuf,</a:t>
            </a:r>
            <a:r>
              <a:rPr lang="cs-CZ" sz="1400" dirty="0"/>
              <a:t> Veltrusy </a:t>
            </a:r>
            <a:r>
              <a:rPr lang="cs-CZ" sz="1400" dirty="0" err="1"/>
              <a:t>Chateau</a:t>
            </a:r>
            <a:endParaRPr lang="cs-CZ" sz="1400" dirty="0" smtClean="0"/>
          </a:p>
          <a:p>
            <a:pPr marL="0" indent="0">
              <a:buNone/>
            </a:pPr>
            <a:r>
              <a:rPr lang="cs-CZ" sz="1400" dirty="0" smtClean="0"/>
              <a:t>11 - </a:t>
            </a:r>
            <a:r>
              <a:rPr lang="cs-CZ" sz="1400" dirty="0" smtClean="0">
                <a:hlinkClick r:id="rId7"/>
              </a:rPr>
              <a:t>http</a:t>
            </a:r>
            <a:r>
              <a:rPr lang="cs-CZ" sz="1400" dirty="0">
                <a:hlinkClick r:id="rId7"/>
              </a:rPr>
              <a:t>://</a:t>
            </a:r>
            <a:r>
              <a:rPr lang="cs-CZ" sz="1400" dirty="0" smtClean="0">
                <a:hlinkClick r:id="rId7"/>
              </a:rPr>
              <a:t>www.parispass.com/paris-attractions/Palace-of-Versailles.html</a:t>
            </a:r>
            <a:endParaRPr lang="cs-CZ" sz="1400" dirty="0" smtClean="0"/>
          </a:p>
          <a:p>
            <a:pPr marL="0" indent="0">
              <a:buNone/>
            </a:pPr>
            <a:r>
              <a:rPr lang="cs-CZ" sz="1400" dirty="0"/>
              <a:t>12 - </a:t>
            </a:r>
            <a:r>
              <a:rPr lang="cs-CZ" sz="1400" dirty="0">
                <a:hlinkClick r:id="rId8"/>
              </a:rPr>
              <a:t>https://</a:t>
            </a:r>
            <a:r>
              <a:rPr lang="cs-CZ" sz="1400" dirty="0" smtClean="0">
                <a:hlinkClick r:id="rId8"/>
              </a:rPr>
              <a:t>en.wikipedia.org/wiki/</a:t>
            </a:r>
            <a:r>
              <a:rPr lang="cs-CZ" sz="1400" dirty="0" err="1" smtClean="0">
                <a:hlinkClick r:id="rId8"/>
              </a:rPr>
              <a:t>Hall_of_Mirrors</a:t>
            </a:r>
            <a:r>
              <a:rPr lang="cs-CZ" sz="1400" dirty="0"/>
              <a:t>, </a:t>
            </a:r>
            <a:r>
              <a:rPr lang="cs-CZ" sz="1400" dirty="0" smtClean="0"/>
              <a:t>   http</a:t>
            </a:r>
            <a:r>
              <a:rPr lang="cs-CZ" sz="1400" dirty="0"/>
              <a:t>://www.historylines.net/history/17th_cent/versailles.html</a:t>
            </a:r>
            <a:endParaRPr lang="cs-CZ" sz="1400" dirty="0" smtClean="0"/>
          </a:p>
          <a:p>
            <a:pPr marL="0" indent="0">
              <a:buNone/>
            </a:pPr>
            <a:r>
              <a:rPr lang="cs-CZ" sz="1400" dirty="0"/>
              <a:t>14 - </a:t>
            </a:r>
            <a:r>
              <a:rPr lang="cs-CZ" sz="1400" dirty="0">
                <a:hlinkClick r:id="rId9"/>
              </a:rPr>
              <a:t>http://</a:t>
            </a:r>
            <a:r>
              <a:rPr lang="cs-CZ" sz="1400" dirty="0" smtClean="0">
                <a:hlinkClick r:id="rId9"/>
              </a:rPr>
              <a:t>www.reflex.cz/</a:t>
            </a:r>
            <a:r>
              <a:rPr lang="cs-CZ" sz="1400" dirty="0" err="1" smtClean="0">
                <a:hlinkClick r:id="rId9"/>
              </a:rPr>
              <a:t>clanek</a:t>
            </a:r>
            <a:r>
              <a:rPr lang="cs-CZ" sz="1400" dirty="0" smtClean="0">
                <a:hlinkClick r:id="rId9"/>
              </a:rPr>
              <a:t>/</a:t>
            </a:r>
            <a:r>
              <a:rPr lang="cs-CZ" sz="1400" dirty="0" err="1" smtClean="0">
                <a:hlinkClick r:id="rId9"/>
              </a:rPr>
              <a:t>zivot</a:t>
            </a:r>
            <a:r>
              <a:rPr lang="cs-CZ" sz="1400" dirty="0" smtClean="0">
                <a:hlinkClick r:id="rId9"/>
              </a:rPr>
              <a:t>-a-styl/38521/vstupte-do-strasidelneho-pokoje-dobrisskych-spisovatelu.html</a:t>
            </a:r>
            <a:r>
              <a:rPr lang="cs-CZ" sz="1400" dirty="0" smtClean="0"/>
              <a:t>, foto Andrej Halada, zámek Dobříš</a:t>
            </a:r>
            <a:endParaRPr lang="cs-CZ" sz="1400" dirty="0" smtClean="0"/>
          </a:p>
          <a:p>
            <a:pPr marL="0" indent="0">
              <a:buNone/>
            </a:pPr>
            <a:r>
              <a:rPr lang="cs-CZ" sz="1400" dirty="0"/>
              <a:t>15 - </a:t>
            </a:r>
            <a:r>
              <a:rPr lang="cs-CZ" sz="1400" dirty="0">
                <a:hlinkClick r:id="rId10"/>
              </a:rPr>
              <a:t>http://</a:t>
            </a:r>
            <a:r>
              <a:rPr lang="cs-CZ" sz="1400" dirty="0" smtClean="0">
                <a:hlinkClick r:id="rId10"/>
              </a:rPr>
              <a:t>historicky.blog.cz/0910/baroko</a:t>
            </a:r>
            <a:r>
              <a:rPr lang="cs-CZ" sz="1400" dirty="0"/>
              <a:t>, http://www.angelique.cz/moda-krale-slunce-a-rane-baroko.php</a:t>
            </a:r>
            <a:endParaRPr lang="cs-CZ" sz="1400" dirty="0" smtClean="0"/>
          </a:p>
          <a:p>
            <a:pPr marL="0" indent="0">
              <a:buNone/>
            </a:pPr>
            <a:r>
              <a:rPr lang="cs-CZ" sz="1400" dirty="0" smtClean="0"/>
              <a:t>16 - http</a:t>
            </a:r>
            <a:r>
              <a:rPr lang="cs-CZ" sz="1400" dirty="0"/>
              <a:t>://www.angelique.cz/moda-17-stoleti-panska.php</a:t>
            </a:r>
            <a:endParaRPr lang="cs-CZ" sz="1400" dirty="0" smtClean="0"/>
          </a:p>
          <a:p>
            <a:pPr marL="0" indent="0">
              <a:buNone/>
            </a:pPr>
            <a:r>
              <a:rPr lang="cs-CZ" sz="1400" dirty="0" smtClean="0"/>
              <a:t> </a:t>
            </a:r>
            <a:endParaRPr lang="cs-CZ" sz="1400" dirty="0" smtClean="0"/>
          </a:p>
          <a:p>
            <a:endParaRPr lang="cs-CZ" dirty="0"/>
          </a:p>
          <a:p>
            <a:pPr marL="0" indent="0">
              <a:buNone/>
            </a:pPr>
            <a:endParaRPr lang="cs-CZ" dirty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fontScale="92500" lnSpcReduction="20000"/>
          </a:bodyPr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52360964"/>
      </p:ext>
    </p:extLst>
  </p:cSld>
  <p:clrMapOvr>
    <a:masterClrMapping/>
  </p:clrMapOvr>
</p:sld>
</file>

<file path=ppt/theme/theme1.xml><?xml version="1.0" encoding="utf-8"?>
<a:theme xmlns:a="http://schemas.openxmlformats.org/drawingml/2006/main" name="boxed_powerpoint_16x9_2012-08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rezentace4" id="{FA648B46-5DFB-4817-A984-0EDF8C590859}" vid="{9C3AC370-3180-4625-AB9F-69495A826E3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kument" ma:contentTypeID="0x0101009CE513F370EBC24DB3058E48E01F3A2B" ma:contentTypeVersion="3" ma:contentTypeDescription="Vytvoří nový dokument" ma:contentTypeScope="" ma:versionID="4beace10c8a03a8acaf038bce8667a94">
  <xsd:schema xmlns:xsd="http://www.w3.org/2001/XMLSchema" xmlns:xs="http://www.w3.org/2001/XMLSchema" xmlns:p="http://schemas.microsoft.com/office/2006/metadata/properties" xmlns:ns2="d19d6491-b662-4d98-996c-1e38fe9d0183" targetNamespace="http://schemas.microsoft.com/office/2006/metadata/properties" ma:root="true" ma:fieldsID="04e8822fff4bd9123357aef9eb256e52" ns2:_="">
    <xsd:import namespace="d19d6491-b662-4d98-996c-1e38fe9d0183"/>
    <xsd:element name="properties">
      <xsd:complexType>
        <xsd:sequence>
          <xsd:element name="documentManagement">
            <xsd:complexType>
              <xsd:all>
                <xsd:element ref="ns2:SharedWithUsers" minOccurs="0"/>
                <xsd:element ref="ns2:SharingHintHash" minOccurs="0"/>
                <xsd:element ref="ns2:SharedWithDetail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d19d6491-b662-4d98-996c-1e38fe9d0183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dílí se s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ingHintHash" ma:index="9" nillable="true" ma:displayName="Hodnota hash upozornění na sdílení" ma:internalName="SharingHintHash" ma:readOnly="true">
      <xsd:simpleType>
        <xsd:restriction base="dms:Text"/>
      </xsd:simpleType>
    </xsd:element>
    <xsd:element name="SharedWithDetails" ma:index="10" nillable="true" ma:displayName="Sdílené s podrobnostmi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Typ obsahu"/>
        <xsd:element ref="dc:title" minOccurs="0" maxOccurs="1" ma:index="4" ma:displayName="Nadpis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haredWithUsers xmlns="d19d6491-b662-4d98-996c-1e38fe9d0183">
      <UserInfo>
        <DisplayName/>
        <AccountId xsi:nil="true"/>
        <AccountType/>
      </UserInfo>
    </SharedWithUsers>
  </documentManagement>
</p: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5DAEA6EA-FC55-4291-A653-0CF25D5E1C37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d19d6491-b662-4d98-996c-1e38fe9d0183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42F33400-E7C1-402A-9D11-37931DDB1730}">
  <ds:schemaRefs>
    <ds:schemaRef ds:uri="http://schemas.microsoft.com/office/2006/metadata/properties"/>
    <ds:schemaRef ds:uri="http://schemas.microsoft.com/office/infopath/2007/PartnerControls"/>
    <ds:schemaRef ds:uri="d19d6491-b662-4d98-996c-1e38fe9d0183"/>
  </ds:schemaRefs>
</ds:datastoreItem>
</file>

<file path=customXml/itemProps3.xml><?xml version="1.0" encoding="utf-8"?>
<ds:datastoreItem xmlns:ds="http://schemas.openxmlformats.org/officeDocument/2006/customXml" ds:itemID="{2D0B5DD7-4F81-4539-BEEE-DE05DE870D91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219</TotalTime>
  <Words>609</Words>
  <Application>Microsoft Office PowerPoint</Application>
  <PresentationFormat>Předvádění na obrazovce (16:9)</PresentationFormat>
  <Paragraphs>113</Paragraphs>
  <Slides>19</Slides>
  <Notes>15</Notes>
  <HiddenSlides>0</HiddenSlides>
  <MMClips>0</MMClips>
  <ScaleCrop>false</ScaleCrop>
  <HeadingPairs>
    <vt:vector size="6" baseType="variant">
      <vt:variant>
        <vt:lpstr>Použitá písma</vt:lpstr>
      </vt:variant>
      <vt:variant>
        <vt:i4>6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19</vt:i4>
      </vt:variant>
    </vt:vector>
  </HeadingPairs>
  <TitlesOfParts>
    <vt:vector size="26" baseType="lpstr">
      <vt:lpstr>MS Gothic</vt:lpstr>
      <vt:lpstr>Arial</vt:lpstr>
      <vt:lpstr>Calibri</vt:lpstr>
      <vt:lpstr>StarSymbol</vt:lpstr>
      <vt:lpstr>Tahoma</vt:lpstr>
      <vt:lpstr>Wingdings</vt:lpstr>
      <vt:lpstr>boxed_powerpoint_16x9_2012-08</vt:lpstr>
      <vt:lpstr>  Dotkněte se inovací CZ.1.07/1.3.00/51.0024  </vt:lpstr>
      <vt:lpstr>Prezentace aplikace PowerPoint</vt:lpstr>
      <vt:lpstr>Metodický pokyn</vt:lpstr>
      <vt:lpstr>Prezentace aplikace PowerPoint</vt:lpstr>
      <vt:lpstr>BAROKO  </vt:lpstr>
      <vt:lpstr>Znaky baroka</vt:lpstr>
      <vt:lpstr>Barokní iluzionismus </vt:lpstr>
      <vt:lpstr>Barokní  architektura</vt:lpstr>
      <vt:lpstr>Barokní okno</vt:lpstr>
      <vt:lpstr>Druhy barokních staveb</vt:lpstr>
      <vt:lpstr> Barokní zámek               hospodářské, společenské a kulturní centrum</vt:lpstr>
      <vt:lpstr>Versailles</vt:lpstr>
      <vt:lpstr>Francouzská zahrada</vt:lpstr>
      <vt:lpstr>Francouzská zahrada</vt:lpstr>
      <vt:lpstr>Barokní ženská móda</vt:lpstr>
      <vt:lpstr>Barokní mužská móda</vt:lpstr>
      <vt:lpstr>Prezentace aplikace PowerPoint</vt:lpstr>
      <vt:lpstr>Křížovka - doplňte pojmy</vt:lpstr>
      <vt:lpstr>Zdroje </vt:lpstr>
    </vt:vector>
  </TitlesOfParts>
  <Company/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Účet Microsoft</dc:creator>
  <cp:lastModifiedBy>Hubinkova Zdenka</cp:lastModifiedBy>
  <cp:revision>52</cp:revision>
  <dcterms:created xsi:type="dcterms:W3CDTF">2014-10-07T08:27:59Z</dcterms:created>
  <dcterms:modified xsi:type="dcterms:W3CDTF">2015-06-25T09:26:20Z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0x0101009CE513F370EBC24DB3058E48E01F3A2B</vt:lpwstr>
  </property>
  <property fmtid="{D5CDD505-2E9C-101B-9397-08002B2CF9AE}" pid="3" name="IsMyDocuments">
    <vt:bool>true</vt:bool>
  </property>
</Properties>
</file>