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8782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503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8223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2537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0872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380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7097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5756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2932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9842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5770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C33D1B-6515-43BD-991E-7C3509DD76BC}" type="datetimeFigureOut">
              <a:rPr lang="cs-CZ" smtClean="0"/>
              <a:pPr/>
              <a:t>29.6.2015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0A5C6-F296-4D5A-B5B4-C9F985130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241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Amanita_phalloides.jpg" TargetMode="External"/><Relationship Id="rId2" Type="http://schemas.openxmlformats.org/officeDocument/2006/relationships/hyperlink" Target="https://commons.wikimedia.org/wiki/File:Cep_in_basket_2006_G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mmons.wikimedia.org/wiki/File:Amanita_muscaria_3_vliegenzwammen_op_rij.jpg" TargetMode="External"/><Relationship Id="rId4" Type="http://schemas.openxmlformats.org/officeDocument/2006/relationships/hyperlink" Target="https://commons.wikimedia.org/wiki/File:Boletus-satanas-3_crop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Xerocomus_chrysenteron1.jpg" TargetMode="External"/><Relationship Id="rId2" Type="http://schemas.openxmlformats.org/officeDocument/2006/relationships/hyperlink" Target="https://commons.wikimedia.org/wiki/File:AD2009Sep13_Boletus_edulis_0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Armillaria_mellea_lt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2000" dirty="0">
                <a:latin typeface="Dutch801 XBd BT" pitchFamily="18" charset="0"/>
              </a:rPr>
              <a:t>Houby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756592" y="5661248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Jaroslava Jakubová</a:t>
            </a:r>
          </a:p>
        </p:txBody>
      </p:sp>
    </p:spTree>
    <p:extLst>
      <p:ext uri="{BB962C8B-B14F-4D97-AF65-F5344CB8AC3E}">
        <p14:creationId xmlns:p14="http://schemas.microsoft.com/office/powerpoint/2010/main" xmlns="" val="1198036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u="sng" dirty="0">
                <a:latin typeface="Arial Black" pitchFamily="34" charset="0"/>
              </a:rPr>
              <a:t>Rozdělení hub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Houby spájivé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Houby vřeckovýtrusé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Houby stopkovýtrusé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2800" dirty="0"/>
              <a:t>Nebo jinak: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Houby jedlé/nejedlé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Houby jedovaté/smrtelně jedovaté</a:t>
            </a:r>
          </a:p>
          <a:p>
            <a:pPr>
              <a:buNone/>
            </a:pPr>
            <a:endParaRPr lang="cs-CZ" sz="2800" dirty="0"/>
          </a:p>
          <a:p>
            <a:pPr>
              <a:buFont typeface="Wingdings" pitchFamily="2" charset="2"/>
              <a:buChar char="Ø"/>
            </a:pPr>
            <a:endParaRPr lang="cs-CZ" sz="2800" dirty="0"/>
          </a:p>
        </p:txBody>
      </p:sp>
      <p:pic>
        <p:nvPicPr>
          <p:cNvPr id="7170" name="Picture 2" descr="https://upload.wikimedia.org/wikipedia/commons/thumb/5/59/Cep_in_basket_2006_G01.jpg/800px-Cep_in_basket_2006_G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484784"/>
            <a:ext cx="4355976" cy="3266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34681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>
                <a:solidFill>
                  <a:srgbClr val="FF0000"/>
                </a:solidFill>
                <a:latin typeface="Arial Black" pitchFamily="34" charset="0"/>
              </a:rPr>
              <a:t>Jedovaté houby!!!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Jedovaté houby mohou způsobit mnoho otrav,některé otravy jsou i smrtelné.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7504" y="6165304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Muchomůrka zelená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707904" y="537321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Hřib satan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975648" y="486916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Muchomůrka červená</a:t>
            </a:r>
          </a:p>
        </p:txBody>
      </p:sp>
      <p:pic>
        <p:nvPicPr>
          <p:cNvPr id="6146" name="Picture 2" descr="File:Amanita phalloid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564904"/>
            <a:ext cx="2584594" cy="3600400"/>
          </a:xfrm>
          <a:prstGeom prst="rect">
            <a:avLst/>
          </a:prstGeom>
          <a:noFill/>
        </p:spPr>
      </p:pic>
      <p:pic>
        <p:nvPicPr>
          <p:cNvPr id="6148" name="Picture 4" descr="https://upload.wikimedia.org/wikipedia/commons/b/b8/Boletus-satanas-3_cro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492896"/>
            <a:ext cx="2651881" cy="2880320"/>
          </a:xfrm>
          <a:prstGeom prst="rect">
            <a:avLst/>
          </a:prstGeom>
          <a:noFill/>
        </p:spPr>
      </p:pic>
      <p:pic>
        <p:nvPicPr>
          <p:cNvPr id="6150" name="Picture 6" descr="https://upload.wikimedia.org/wikipedia/commons/3/32/Amanita_muscaria_3_vliegenzwammen_op_rij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75648" y="2492896"/>
            <a:ext cx="3168352" cy="23762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07163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>
                <a:latin typeface="Calisto MT" pitchFamily="18" charset="0"/>
              </a:rPr>
              <a:t>Sbírání a využití hub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 Češi jsou považováni za nejvášnivější houbaře na světě. </a:t>
            </a:r>
          </a:p>
          <a:p>
            <a:pPr>
              <a:buFont typeface="Wingdings" pitchFamily="2" charset="2"/>
              <a:buChar char="Ø"/>
            </a:pPr>
            <a:endParaRPr lang="cs-CZ" sz="2800" dirty="0"/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Z hub můžeme připravit samostatné pokrmy, ale také je používáme jako pochutinu pro jejich vůni a výrazné chuťové vlastnosti.</a:t>
            </a:r>
          </a:p>
          <a:p>
            <a:pPr>
              <a:buFont typeface="Wingdings" pitchFamily="2" charset="2"/>
              <a:buChar char="Ø"/>
            </a:pPr>
            <a:endParaRPr lang="cs-CZ" sz="2800" dirty="0"/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Některé druhy hub používáme pouze jako koření a musíme s nimi zacházet velmi opatrně.</a:t>
            </a:r>
          </a:p>
          <a:p>
            <a:pPr>
              <a:buFont typeface="Wingdings" pitchFamily="2" charset="2"/>
              <a:buChar char="Ø"/>
            </a:pPr>
            <a:endParaRPr lang="cs-CZ" sz="2800" dirty="0"/>
          </a:p>
          <a:p>
            <a:pPr>
              <a:buFont typeface="Wingdings" pitchFamily="2" charset="2"/>
              <a:buChar char="Ø"/>
            </a:pPr>
            <a:r>
              <a:rPr lang="cs-CZ" sz="2800" dirty="0"/>
              <a:t>Nesbírej, co neznáš!!!</a:t>
            </a:r>
          </a:p>
          <a:p>
            <a:pPr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93094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/>
              <a:t>Hřib pravý</a:t>
            </a:r>
          </a:p>
        </p:txBody>
      </p:sp>
      <p:pic>
        <p:nvPicPr>
          <p:cNvPr id="4098" name="Picture 2" descr="https://upload.wikimedia.org/wikipedia/commons/thumb/b/bf/AD2009Sep13_Boletus_edulis_01.jpg/1024px-AD2009Sep13_Boletus_edulis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772816"/>
            <a:ext cx="6139321" cy="41128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2868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/>
              <a:t>Suchohřib žlutomasý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Popis obrázku chyb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628800"/>
            <a:ext cx="5829800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/>
              <a:t>Václavka obecná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Mladé plodnice václavky obecn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628800"/>
            <a:ext cx="5747792" cy="43108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/>
              <a:t>Bedla vysoká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Bedla vysok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484784"/>
            <a:ext cx="3347973" cy="4536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/>
              <a:t>s. 2: </a:t>
            </a:r>
            <a:r>
              <a:rPr lang="en-US" sz="2000" dirty="0"/>
              <a:t>„</a:t>
            </a:r>
            <a:r>
              <a:rPr lang="en-US" sz="2000" dirty="0" err="1"/>
              <a:t>Cep</a:t>
            </a:r>
            <a:r>
              <a:rPr lang="en-US" sz="2000" dirty="0"/>
              <a:t> in basket 2006 G01“ </a:t>
            </a:r>
            <a:r>
              <a:rPr lang="en-US" sz="2000" dirty="0" err="1"/>
              <a:t>od</a:t>
            </a:r>
            <a:r>
              <a:rPr lang="en-US" sz="2000" dirty="0"/>
              <a:t> George </a:t>
            </a:r>
            <a:r>
              <a:rPr lang="en-US" sz="2000" dirty="0" err="1"/>
              <a:t>Chernilevsky</a:t>
            </a:r>
            <a:r>
              <a:rPr lang="en-US" sz="2000" dirty="0"/>
              <a:t> – </a:t>
            </a:r>
            <a:r>
              <a:rPr lang="en-US" sz="2000" dirty="0" err="1"/>
              <a:t>Vlastní</a:t>
            </a:r>
            <a:r>
              <a:rPr lang="en-US" sz="2000" dirty="0"/>
              <a:t> </a:t>
            </a:r>
            <a:r>
              <a:rPr lang="en-US" sz="2000" dirty="0" err="1"/>
              <a:t>dílo</a:t>
            </a:r>
            <a:r>
              <a:rPr lang="en-US" sz="2000" dirty="0"/>
              <a:t>.</a:t>
            </a:r>
            <a:r>
              <a:rPr lang="cs-CZ" sz="2000" dirty="0"/>
              <a:t> </a:t>
            </a:r>
            <a:r>
              <a:rPr lang="en-US" sz="2000" dirty="0" err="1"/>
              <a:t>Licencováno</a:t>
            </a:r>
            <a:r>
              <a:rPr lang="en-US" sz="2000" dirty="0"/>
              <a:t> pod </a:t>
            </a:r>
            <a:r>
              <a:rPr lang="en-US" sz="2000" dirty="0" err="1"/>
              <a:t>Volné</a:t>
            </a:r>
            <a:r>
              <a:rPr lang="en-US" sz="2000" dirty="0"/>
              <a:t> </a:t>
            </a:r>
            <a:r>
              <a:rPr lang="en-US" sz="2000" dirty="0" err="1"/>
              <a:t>dílo</a:t>
            </a:r>
            <a:r>
              <a:rPr lang="en-US" sz="2000" dirty="0"/>
              <a:t> via Wikimedia Commons - </a:t>
            </a:r>
            <a:r>
              <a:rPr lang="en-US" sz="2000" dirty="0">
                <a:hlinkClick r:id="rId2"/>
              </a:rPr>
              <a:t>https://commons.wikimedia.org/wiki/File:Cep_in_basket_2006_G01.jpg#/media/File:Cep_in_basket_2006_G01.jpg</a:t>
            </a:r>
            <a:endParaRPr lang="cs-CZ" sz="2000" dirty="0"/>
          </a:p>
          <a:p>
            <a:r>
              <a:rPr lang="cs-CZ" sz="2000" dirty="0"/>
              <a:t>s. 3: „</a:t>
            </a:r>
            <a:r>
              <a:rPr lang="cs-CZ" sz="2000" dirty="0" err="1"/>
              <a:t>Amanita</a:t>
            </a:r>
            <a:r>
              <a:rPr lang="cs-CZ" sz="2000" dirty="0"/>
              <a:t> </a:t>
            </a:r>
            <a:r>
              <a:rPr lang="cs-CZ" sz="2000" dirty="0" err="1"/>
              <a:t>phalloides</a:t>
            </a:r>
            <a:r>
              <a:rPr lang="cs-CZ" sz="2000" dirty="0"/>
              <a:t>“ od </a:t>
            </a:r>
            <a:r>
              <a:rPr lang="cs-CZ" sz="2000" dirty="0" err="1"/>
              <a:t>Hankwang</a:t>
            </a:r>
            <a:r>
              <a:rPr lang="cs-CZ" sz="2000" dirty="0"/>
              <a:t> – </a:t>
            </a:r>
            <a:r>
              <a:rPr lang="cs-CZ" sz="2000" dirty="0" err="1"/>
              <a:t>Hankwang</a:t>
            </a:r>
            <a:r>
              <a:rPr lang="cs-CZ" sz="2000" dirty="0"/>
              <a:t>'s </a:t>
            </a:r>
            <a:r>
              <a:rPr lang="cs-CZ" sz="2000" dirty="0" err="1"/>
              <a:t>own</a:t>
            </a:r>
            <a:r>
              <a:rPr lang="cs-CZ" sz="2000" dirty="0"/>
              <a:t> </a:t>
            </a:r>
            <a:r>
              <a:rPr lang="cs-CZ" sz="2000" dirty="0" err="1"/>
              <a:t>photo</a:t>
            </a:r>
            <a:r>
              <a:rPr lang="cs-CZ" sz="2000" dirty="0"/>
              <a:t>. Licencováno pod CC BY 1.0 via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- </a:t>
            </a:r>
            <a:r>
              <a:rPr lang="cs-CZ" sz="2000" dirty="0">
                <a:hlinkClick r:id="rId3"/>
              </a:rPr>
              <a:t>https://commons.wikimedia.org/wiki/File:Amanita_phalloides.jpg#/media/File:Amanita_phalloides.jpg</a:t>
            </a:r>
            <a:endParaRPr lang="cs-CZ" sz="2000" dirty="0"/>
          </a:p>
          <a:p>
            <a:pPr>
              <a:buNone/>
            </a:pPr>
            <a:r>
              <a:rPr lang="cs-CZ" sz="2000" dirty="0"/>
              <a:t>	„</a:t>
            </a:r>
            <a:r>
              <a:rPr lang="cs-CZ" sz="2000" dirty="0" err="1"/>
              <a:t>Boletus</a:t>
            </a:r>
            <a:r>
              <a:rPr lang="cs-CZ" sz="2000" dirty="0"/>
              <a:t>-</a:t>
            </a:r>
            <a:r>
              <a:rPr lang="cs-CZ" sz="2000" dirty="0" err="1"/>
              <a:t>satanas</a:t>
            </a:r>
            <a:r>
              <a:rPr lang="cs-CZ" sz="2000" dirty="0"/>
              <a:t>-3 </a:t>
            </a:r>
            <a:r>
              <a:rPr lang="cs-CZ" sz="2000" dirty="0" err="1"/>
              <a:t>crop</a:t>
            </a:r>
            <a:r>
              <a:rPr lang="cs-CZ" sz="2000" dirty="0"/>
              <a:t>“ od </a:t>
            </a:r>
            <a:r>
              <a:rPr lang="cs-CZ" sz="2000" dirty="0" err="1"/>
              <a:t>Boletus</a:t>
            </a:r>
            <a:r>
              <a:rPr lang="cs-CZ" sz="2000" dirty="0"/>
              <a:t>-</a:t>
            </a:r>
            <a:r>
              <a:rPr lang="cs-CZ" sz="2000" dirty="0" err="1"/>
              <a:t>satanas</a:t>
            </a:r>
            <a:r>
              <a:rPr lang="cs-CZ" sz="2000" dirty="0"/>
              <a:t>-3.jpg: </a:t>
            </a:r>
            <a:r>
              <a:rPr lang="cs-CZ" sz="2000" dirty="0" err="1"/>
              <a:t>Bernypisaderivative</a:t>
            </a:r>
            <a:r>
              <a:rPr lang="cs-CZ" sz="2000" dirty="0"/>
              <a:t> </a:t>
            </a:r>
            <a:r>
              <a:rPr lang="cs-CZ" sz="2000" dirty="0" err="1"/>
              <a:t>work</a:t>
            </a:r>
            <a:r>
              <a:rPr lang="cs-CZ" sz="2000" dirty="0"/>
              <a:t>: </a:t>
            </a:r>
            <a:r>
              <a:rPr lang="cs-CZ" sz="2000" dirty="0" err="1"/>
              <a:t>Ak</a:t>
            </a:r>
            <a:r>
              <a:rPr lang="cs-CZ" sz="2000" dirty="0"/>
              <a:t> </a:t>
            </a:r>
            <a:r>
              <a:rPr lang="cs-CZ" sz="2000" dirty="0" err="1"/>
              <a:t>ccm</a:t>
            </a:r>
            <a:r>
              <a:rPr lang="cs-CZ" sz="2000" dirty="0"/>
              <a:t>. Licencováno pod CC BY-SA 3.0 via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- </a:t>
            </a:r>
            <a:r>
              <a:rPr lang="cs-CZ" sz="2000" dirty="0">
                <a:hlinkClick r:id="rId4"/>
              </a:rPr>
              <a:t>https://commons.wikimedia.org/wiki/File:Boletus-satanas-3_crop.jpg#/media/File:Boletus-satanas-3_crop.jpg</a:t>
            </a:r>
            <a:endParaRPr lang="cs-CZ" sz="2000" dirty="0"/>
          </a:p>
          <a:p>
            <a:pPr>
              <a:buNone/>
            </a:pPr>
            <a:r>
              <a:rPr lang="cs-CZ" sz="2000" dirty="0"/>
              <a:t>	„</a:t>
            </a:r>
            <a:r>
              <a:rPr lang="cs-CZ" sz="2000" dirty="0" err="1"/>
              <a:t>Amanita</a:t>
            </a:r>
            <a:r>
              <a:rPr lang="cs-CZ" sz="2000" dirty="0"/>
              <a:t> </a:t>
            </a:r>
            <a:r>
              <a:rPr lang="cs-CZ" sz="2000" dirty="0" err="1"/>
              <a:t>muscaria</a:t>
            </a:r>
            <a:r>
              <a:rPr lang="cs-CZ" sz="2000" dirty="0"/>
              <a:t> 3 </a:t>
            </a:r>
            <a:r>
              <a:rPr lang="cs-CZ" sz="2000" dirty="0" err="1"/>
              <a:t>vliegenzwammen</a:t>
            </a:r>
            <a:r>
              <a:rPr lang="cs-CZ" sz="2000" dirty="0"/>
              <a:t> </a:t>
            </a:r>
            <a:r>
              <a:rPr lang="cs-CZ" sz="2000" dirty="0" err="1"/>
              <a:t>op</a:t>
            </a:r>
            <a:r>
              <a:rPr lang="cs-CZ" sz="2000" dirty="0"/>
              <a:t> </a:t>
            </a:r>
            <a:r>
              <a:rPr lang="cs-CZ" sz="2000" dirty="0" err="1"/>
              <a:t>rij.jpg</a:t>
            </a:r>
            <a:r>
              <a:rPr lang="cs-CZ" sz="2000" dirty="0"/>
              <a:t>“ od </a:t>
            </a:r>
            <a:r>
              <a:rPr lang="cs-CZ" sz="2000" dirty="0" err="1"/>
              <a:t>Onderwijsgek</a:t>
            </a:r>
            <a:r>
              <a:rPr lang="cs-CZ" sz="2000" dirty="0"/>
              <a:t>. Licencováno pod CC BY-SA via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- </a:t>
            </a:r>
          </a:p>
          <a:p>
            <a:pPr>
              <a:buNone/>
            </a:pPr>
            <a:r>
              <a:rPr lang="cs-CZ" sz="2000" dirty="0">
                <a:hlinkClick r:id="rId5"/>
              </a:rPr>
              <a:t>	https://commons.wikimedia.org/wiki/File:Amanita_muscaria_3_vliegenzwammen_op_rij.jpg</a:t>
            </a:r>
            <a:endParaRPr lang="cs-CZ" sz="2000" dirty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 obrázků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s. 5: „AD2009Sep13 </a:t>
            </a:r>
            <a:r>
              <a:rPr lang="cs-CZ" dirty="0" err="1"/>
              <a:t>Boletus</a:t>
            </a:r>
            <a:r>
              <a:rPr lang="cs-CZ" dirty="0"/>
              <a:t> </a:t>
            </a:r>
            <a:r>
              <a:rPr lang="cs-CZ" dirty="0" err="1"/>
              <a:t>edulis</a:t>
            </a:r>
            <a:r>
              <a:rPr lang="cs-CZ" dirty="0"/>
              <a:t> 01“ od </a:t>
            </a:r>
            <a:r>
              <a:rPr lang="cs-CZ" dirty="0" err="1"/>
              <a:t>Bernie</a:t>
            </a:r>
            <a:r>
              <a:rPr lang="cs-CZ" dirty="0"/>
              <a:t> – Vlastní dílo. Licencováno pod Volné dílo via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- </a:t>
            </a:r>
            <a:r>
              <a:rPr lang="cs-CZ" dirty="0">
                <a:hlinkClick r:id="rId2"/>
              </a:rPr>
              <a:t>https://commons.wikimedia.org/wiki/File:AD2009Sep13_Boletus_edulis_01.jpg#/media/File:AD2009Sep13_Boletus_edulis_01.jpg</a:t>
            </a:r>
            <a:r>
              <a:rPr lang="cs-CZ" dirty="0"/>
              <a:t> </a:t>
            </a:r>
          </a:p>
          <a:p>
            <a:r>
              <a:rPr lang="cs-CZ" dirty="0"/>
              <a:t>s.  6: </a:t>
            </a:r>
            <a:r>
              <a:rPr lang="cs-CZ" dirty="0" err="1"/>
              <a:t>Xerocomus</a:t>
            </a:r>
            <a:r>
              <a:rPr lang="cs-CZ" dirty="0"/>
              <a:t> chrysenteron1“. Licencováno pod CC BY-SA 2.0 de via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- </a:t>
            </a:r>
            <a:r>
              <a:rPr lang="cs-CZ" dirty="0">
                <a:hlinkClick r:id="rId3"/>
              </a:rPr>
              <a:t>https://commons.wikimedia.org/wiki/File:Xerocomus_chrysenteron1.jpg#/media/File:Xerocomus_chrysenteron1.jpg</a:t>
            </a:r>
            <a:endParaRPr lang="cs-CZ" dirty="0"/>
          </a:p>
          <a:p>
            <a:r>
              <a:rPr lang="cs-CZ" dirty="0"/>
              <a:t>s. 7: „</a:t>
            </a:r>
            <a:r>
              <a:rPr lang="cs-CZ" dirty="0" err="1"/>
              <a:t>Armillaria</a:t>
            </a:r>
            <a:r>
              <a:rPr lang="cs-CZ" dirty="0"/>
              <a:t> </a:t>
            </a:r>
            <a:r>
              <a:rPr lang="cs-CZ" dirty="0" err="1"/>
              <a:t>mellea</a:t>
            </a:r>
            <a:r>
              <a:rPr lang="cs-CZ" dirty="0"/>
              <a:t> </a:t>
            </a:r>
            <a:r>
              <a:rPr lang="cs-CZ" dirty="0" err="1"/>
              <a:t>lt</a:t>
            </a:r>
            <a:r>
              <a:rPr lang="cs-CZ" dirty="0"/>
              <a:t>“. Licencováno pod Volné dílo via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- </a:t>
            </a:r>
            <a:r>
              <a:rPr lang="cs-CZ" dirty="0">
                <a:hlinkClick r:id="rId4"/>
              </a:rPr>
              <a:t>https://commons.wikimedia.org/wiki/File:Armillaria_mellea_lt.jpg#/media/File:Armillaria_mellea_lt.jpg</a:t>
            </a:r>
            <a:r>
              <a:rPr lang="cs-CZ" dirty="0"/>
              <a:t> </a:t>
            </a:r>
          </a:p>
          <a:p>
            <a:r>
              <a:rPr lang="cs-CZ" dirty="0"/>
              <a:t>s. 8: „Bedla“ od Barbora </a:t>
            </a:r>
            <a:r>
              <a:rPr lang="cs-CZ" dirty="0" err="1"/>
              <a:t>Šoltészová</a:t>
            </a:r>
            <a:r>
              <a:rPr lang="cs-CZ" dirty="0"/>
              <a:t> – Vlastní dílo. Licencováno pod CC BY-SA 3.0 via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- https://commons.wikimedia.org/wiki/File:Bedla.jpg#/media/File:Bedla.jpg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8293317">
            <a:off x="2860248" y="3077776"/>
            <a:ext cx="709367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>
                <a:solidFill>
                  <a:schemeClr val="accent3">
                    <a:lumMod val="50000"/>
                  </a:schemeClr>
                </a:solidFill>
              </a:rPr>
              <a:t>Děkuji za pozornost.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223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Houby</vt:lpstr>
      <vt:lpstr>Rozdělení hub</vt:lpstr>
      <vt:lpstr>Jedovaté houby!!!</vt:lpstr>
      <vt:lpstr>Sbírání a využití hub</vt:lpstr>
      <vt:lpstr>Hřib pravý</vt:lpstr>
      <vt:lpstr>Suchohřib žlutomasý</vt:lpstr>
      <vt:lpstr>Václavka obecná</vt:lpstr>
      <vt:lpstr>Bedla vysoká</vt:lpstr>
      <vt:lpstr>Citace obrázků:</vt:lpstr>
      <vt:lpstr>Citace obrázků 2: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Kvapilova_Lucie</dc:creator>
  <cp:lastModifiedBy>oem</cp:lastModifiedBy>
  <cp:revision>10</cp:revision>
  <dcterms:created xsi:type="dcterms:W3CDTF">2014-01-16T09:21:54Z</dcterms:created>
  <dcterms:modified xsi:type="dcterms:W3CDTF">2015-06-29T17:29:35Z</dcterms:modified>
</cp:coreProperties>
</file>