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10" r:id="rId2"/>
    <p:sldId id="326" r:id="rId3"/>
    <p:sldId id="325" r:id="rId4"/>
    <p:sldId id="327" r:id="rId5"/>
    <p:sldId id="328" r:id="rId6"/>
    <p:sldId id="329" r:id="rId7"/>
    <p:sldId id="324" r:id="rId8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60" d="100"/>
          <a:sy n="60" d="100"/>
        </p:scale>
        <p:origin x="-80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F2B018E-1D34-4CF5-95F0-BE4775C10E82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8492720-C6E9-4B4A-B02D-0607827A9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A33B1-3AAA-4ECF-85BB-84FDFB585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EABAE-88A0-4E57-898C-4A7FEBBA93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588C4-438A-4E68-BDCA-605B82E591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5F520-069E-498B-9547-36416C28B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699FE-9D92-487C-A8AF-3AEE5F181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8A7C7-3BB6-4254-9992-7096503D9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38608-19BB-420A-B083-735AB9D0A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5F9E-2748-4C71-8826-A995BF453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C3BD6-0C4A-46FD-97A0-B1CF1B0A7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58F8F-ADA4-443F-A3A5-E50E6544E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C36DA-455E-45FB-A630-07672C20F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906DEA46-A88B-4BCE-B0FD-95ECDF209FA6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811E7-53A9-4077-A84B-8FF3897A6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AE8551-4278-44C6-8574-0423C1780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gif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151484-abc-cestiny-1-vyjmenovana-slova-souboj-pirat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/>
          <a:lstStyle/>
          <a:p>
            <a:endParaRPr lang="cs-CZ" sz="3600" b="1" smtClean="0"/>
          </a:p>
          <a:p>
            <a:r>
              <a:rPr lang="cs-CZ" sz="3600" b="1" smtClean="0"/>
              <a:t>Vyjmenovaná slova po 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/>
            <a:r>
              <a:rPr lang="cs-CZ" smtClean="0"/>
              <a:t>Škola: ZŠ Mánesova Otrokovice, příspěvková organizace</a:t>
            </a:r>
          </a:p>
          <a:p>
            <a:pPr algn="l"/>
            <a:r>
              <a:rPr lang="cs-CZ" smtClean="0"/>
              <a:t>Autor: Veronika Krejčířová, DiS.</a:t>
            </a:r>
          </a:p>
          <a:p>
            <a:pPr algn="l"/>
            <a:r>
              <a:rPr lang="cs-CZ" smtClean="0"/>
              <a:t>Předmět: Český jazyk – vyjmenovaná slova po B</a:t>
            </a:r>
          </a:p>
          <a:p>
            <a:pPr algn="l"/>
            <a:endParaRPr lang="cs-CZ" smtClean="0"/>
          </a:p>
          <a:p>
            <a:pPr algn="l"/>
            <a:r>
              <a:rPr lang="cs-CZ" smtClean="0"/>
              <a:t>Anotace: Materiál slouží k seznámení s vyjmenovanými slovy po B</a:t>
            </a:r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r>
              <a:rPr lang="cs-CZ" sz="1600" smtClean="0"/>
              <a:t>Materiál je zpracován v rámci projektu Dotkněte se inovací CZ.1.07/1.3.00/51.0024</a:t>
            </a:r>
            <a:r>
              <a:rPr lang="cs-CZ" smtClean="0"/>
              <a:t> </a:t>
            </a:r>
          </a:p>
          <a:p>
            <a:pPr algn="l"/>
            <a:endParaRPr lang="cs-CZ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Popis práce s materiálem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Materiál je určen pro práci s interaktivní tabulí a tablety</a:t>
            </a:r>
          </a:p>
          <a:p>
            <a:r>
              <a:rPr lang="cs-CZ" sz="1800" smtClean="0"/>
              <a:t>Přílohy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Didaktická příprava – Osobní adresář učitele</a:t>
            </a:r>
          </a:p>
          <a:p>
            <a:pPr>
              <a:buFont typeface="Wingdings" pitchFamily="2" charset="2"/>
              <a:buChar char="Ø"/>
            </a:pPr>
            <a:r>
              <a:rPr lang="cs-CZ" sz="1800" smtClean="0"/>
              <a:t>Očekávání a cíle Využití aplikace ABC Češtiny 1 - Vyjmenovaná slova – Souboj pirátů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Dle didaktické přípravy</a:t>
            </a:r>
          </a:p>
          <a:p>
            <a:pPr>
              <a:buFont typeface="Wingdings" pitchFamily="2" charset="2"/>
              <a:buChar char="Ø"/>
            </a:pPr>
            <a:endParaRPr lang="cs-CZ" sz="1800" i="1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Vyjmenovaná slova po B</a:t>
            </a:r>
          </a:p>
        </p:txBody>
      </p:sp>
      <p:pic>
        <p:nvPicPr>
          <p:cNvPr id="18434" name="Zástupný symbol pro obsah 4" descr="43605fc67d_90365664_o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79688" y="1419225"/>
            <a:ext cx="3984625" cy="3175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9458" name="Obrázek 2" descr="bytece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771525"/>
            <a:ext cx="15128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Obrázek 3" descr="bystry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2787650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4" descr="obyvatel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842963"/>
            <a:ext cx="1511300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Obrázek 5" descr="obycej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2716213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6" descr="VS-B.gif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1638" y="2266950"/>
            <a:ext cx="2857500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7" descr="bez názvu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16238" y="771525"/>
            <a:ext cx="1439862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Obrázek 8" descr="byk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59338" y="771525"/>
            <a:ext cx="15128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Obrázek 9" descr="bylina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71775" y="2716213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0482" name="Obrázek 2" descr="obrcl-vyjmenovana-slova-50-34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681038"/>
            <a:ext cx="6337300" cy="446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/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Aplikace ABC Češtiny 1 - Vyjmenovaná slova – Souboj pirátů dostupná na: </a:t>
            </a:r>
            <a:r>
              <a:rPr lang="cs-CZ" dirty="0" smtClean="0">
                <a:hlinkClick r:id="rId2"/>
              </a:rPr>
              <a:t>http://dumy.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material</a:t>
            </a:r>
            <a:r>
              <a:rPr lang="cs-CZ" dirty="0" smtClean="0">
                <a:hlinkClick r:id="rId2"/>
              </a:rPr>
              <a:t>/151484-</a:t>
            </a:r>
            <a:r>
              <a:rPr lang="cs-CZ" dirty="0" err="1" smtClean="0">
                <a:hlinkClick r:id="rId2"/>
              </a:rPr>
              <a:t>abc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cestiny</a:t>
            </a:r>
            <a:r>
              <a:rPr lang="cs-CZ" dirty="0" smtClean="0">
                <a:hlinkClick r:id="rId2"/>
              </a:rPr>
              <a:t>-1-</a:t>
            </a:r>
            <a:r>
              <a:rPr lang="cs-CZ" dirty="0" err="1" smtClean="0">
                <a:hlinkClick r:id="rId2"/>
              </a:rPr>
              <a:t>vyjmenovana</a:t>
            </a:r>
            <a:r>
              <a:rPr lang="cs-CZ" dirty="0" smtClean="0">
                <a:hlinkClick r:id="rId2"/>
              </a:rPr>
              <a:t>-slova-souboj-</a:t>
            </a:r>
            <a:r>
              <a:rPr lang="cs-CZ" dirty="0" err="1" smtClean="0">
                <a:hlinkClick r:id="rId2"/>
              </a:rPr>
              <a:t>piratu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103</Words>
  <Application>Microsoft Office PowerPoint</Application>
  <PresentationFormat>On-screen Show (16:9)</PresentationFormat>
  <Paragraphs>27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Calibri</vt:lpstr>
      <vt:lpstr>Arial</vt:lpstr>
      <vt:lpstr>Wingdings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Vyjmenovaná slova po B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25</cp:revision>
  <dcterms:created xsi:type="dcterms:W3CDTF">2014-10-07T08:27:59Z</dcterms:created>
  <dcterms:modified xsi:type="dcterms:W3CDTF">2015-06-18T19:30:37Z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  <property fmtid="{D5CDD505-2E9C-101B-9397-08002B2CF9AE}" pid="4" name="SharedWithUsers">
    <vt:lpwstr/>
  </property>
</Properties>
</file>