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58" r:id="rId3"/>
    <p:sldId id="269" r:id="rId4"/>
    <p:sldId id="267" r:id="rId5"/>
    <p:sldId id="270" r:id="rId6"/>
    <p:sldId id="263" r:id="rId7"/>
    <p:sldId id="264" r:id="rId8"/>
    <p:sldId id="265" r:id="rId9"/>
    <p:sldId id="266" r:id="rId10"/>
    <p:sldId id="268" r:id="rId11"/>
    <p:sldId id="271" r:id="rId12"/>
    <p:sldId id="272" r:id="rId13"/>
    <p:sldId id="275" r:id="rId14"/>
    <p:sldId id="273" r:id="rId15"/>
    <p:sldId id="274" r:id="rId16"/>
    <p:sldId id="25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02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VY_32_INOVACE_19_</a:t>
          </a:r>
          <a:r>
            <a:rPr lang="cs-CZ" sz="2000" baseline="0" dirty="0" err="1" smtClean="0"/>
            <a:t>Festivals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</a:t>
          </a:r>
          <a:r>
            <a:rPr lang="cs-CZ" sz="2000" dirty="0" err="1" smtClean="0"/>
            <a:t>Kaĺavská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Celebrations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CZ.1.07/1.4.00/21.2004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3857926-FD7A-405D-BE06-054671C42C34}" type="presOf" srcId="{B651F6E3-6281-48DB-9319-2AEAFDAE7572}" destId="{6BB5E863-4638-4E1D-BFDE-399D028AC4ED}" srcOrd="1" destOrd="0" presId="urn:microsoft.com/office/officeart/2005/8/layout/target3"/>
    <dgm:cxn modelId="{4F5F708A-E56D-4487-9D5C-A6FB5E581768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7F4953B-75F8-433D-9B22-81B23E59B135}" type="presOf" srcId="{D1B46980-6531-4606-95E6-44980827E919}" destId="{6140AFEC-043D-4C43-A2F9-D0F5331DF3A3}" srcOrd="0" destOrd="0" presId="urn:microsoft.com/office/officeart/2005/8/layout/target3"/>
    <dgm:cxn modelId="{A30B245B-CF2D-4F2A-A089-C8C200272990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577961D-D786-4AD6-BAC2-2D4F1999B31F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B66B363-F73F-472C-B178-962761B24185}" type="presOf" srcId="{4C35D32F-0EAB-4CD7-82EE-45574DC2A586}" destId="{8BEBB6EC-1DAA-4CAC-8A25-BC0FCBD5DBD5}" srcOrd="0" destOrd="0" presId="urn:microsoft.com/office/officeart/2005/8/layout/target3"/>
    <dgm:cxn modelId="{BF04A5A7-0CC2-4A90-B915-2E3A368D101E}" type="presOf" srcId="{D8197B8C-B260-4A16-BDF4-0947B075E274}" destId="{25B08C86-7E15-44DC-BE7F-FFB55DD49D12}" srcOrd="0" destOrd="0" presId="urn:microsoft.com/office/officeart/2005/8/layout/target3"/>
    <dgm:cxn modelId="{B63B4362-CBFE-4D41-8EA2-16FB5960D9C3}" type="presOf" srcId="{D1D4F407-5343-4D3F-B5B9-D407B03CAEB4}" destId="{D005CE8C-CC26-4C3E-AC11-E15060ECD759}" srcOrd="0" destOrd="0" presId="urn:microsoft.com/office/officeart/2005/8/layout/target3"/>
    <dgm:cxn modelId="{636F7BB2-E3C4-471C-9826-5CAD12844B07}" type="presOf" srcId="{B651F6E3-6281-48DB-9319-2AEAFDAE7572}" destId="{619D679B-A015-4ECF-8348-D1034C574F40}" srcOrd="0" destOrd="0" presId="urn:microsoft.com/office/officeart/2005/8/layout/target3"/>
    <dgm:cxn modelId="{FAFAE708-B440-4835-99F1-52E107C5B2CC}" type="presOf" srcId="{D1D4F407-5343-4D3F-B5B9-D407B03CAEB4}" destId="{AED2198E-93D5-4001-81B4-73124B309672}" srcOrd="1" destOrd="0" presId="urn:microsoft.com/office/officeart/2005/8/layout/target3"/>
    <dgm:cxn modelId="{1BEACC4F-1953-4698-81FA-EA244AD15702}" type="presOf" srcId="{D1B46980-6531-4606-95E6-44980827E919}" destId="{2BE915AB-18AA-4053-B92C-3BFC9ED204BB}" srcOrd="1" destOrd="0" presId="urn:microsoft.com/office/officeart/2005/8/layout/target3"/>
    <dgm:cxn modelId="{6F521A6C-2724-4220-8B3A-3DFD014844B4}" type="presParOf" srcId="{333A1088-737F-45CB-B68E-254E46348037}" destId="{F5ABB229-8D3B-4694-996A-96F23CF14429}" srcOrd="0" destOrd="0" presId="urn:microsoft.com/office/officeart/2005/8/layout/target3"/>
    <dgm:cxn modelId="{D72EF867-21A1-4CC1-B1A5-78547B6480DF}" type="presParOf" srcId="{333A1088-737F-45CB-B68E-254E46348037}" destId="{F41139FD-01EE-4571-8B17-4FB00FC51163}" srcOrd="1" destOrd="0" presId="urn:microsoft.com/office/officeart/2005/8/layout/target3"/>
    <dgm:cxn modelId="{94338F7C-0ED0-4DEC-8C79-187ACAA7C9B3}" type="presParOf" srcId="{333A1088-737F-45CB-B68E-254E46348037}" destId="{D005CE8C-CC26-4C3E-AC11-E15060ECD759}" srcOrd="2" destOrd="0" presId="urn:microsoft.com/office/officeart/2005/8/layout/target3"/>
    <dgm:cxn modelId="{B138AA0B-4A6D-4B1B-9A12-54CF8A25B61C}" type="presParOf" srcId="{333A1088-737F-45CB-B68E-254E46348037}" destId="{2C702D82-9B77-49B7-9568-BB8EB47C3372}" srcOrd="3" destOrd="0" presId="urn:microsoft.com/office/officeart/2005/8/layout/target3"/>
    <dgm:cxn modelId="{573791C4-7542-4061-821F-070E55E5EE8B}" type="presParOf" srcId="{333A1088-737F-45CB-B68E-254E46348037}" destId="{A52A0455-90FF-4808-ABD0-F02540D31D5A}" srcOrd="4" destOrd="0" presId="urn:microsoft.com/office/officeart/2005/8/layout/target3"/>
    <dgm:cxn modelId="{645C8ACE-7AD6-4690-84B9-FA5FEE623EB6}" type="presParOf" srcId="{333A1088-737F-45CB-B68E-254E46348037}" destId="{6140AFEC-043D-4C43-A2F9-D0F5331DF3A3}" srcOrd="5" destOrd="0" presId="urn:microsoft.com/office/officeart/2005/8/layout/target3"/>
    <dgm:cxn modelId="{7184831D-E0F7-4410-9786-1FC01D1BFD62}" type="presParOf" srcId="{333A1088-737F-45CB-B68E-254E46348037}" destId="{9358AC05-5D7D-4327-9F80-1AD486AEA664}" srcOrd="6" destOrd="0" presId="urn:microsoft.com/office/officeart/2005/8/layout/target3"/>
    <dgm:cxn modelId="{12AEBE8B-4BD8-48CA-8AC5-D4B141D20C34}" type="presParOf" srcId="{333A1088-737F-45CB-B68E-254E46348037}" destId="{313FC574-E1CD-4FB4-B054-0B805CE0447D}" srcOrd="7" destOrd="0" presId="urn:microsoft.com/office/officeart/2005/8/layout/target3"/>
    <dgm:cxn modelId="{6495F1ED-D367-46F4-A6E2-7F964A61F114}" type="presParOf" srcId="{333A1088-737F-45CB-B68E-254E46348037}" destId="{619D679B-A015-4ECF-8348-D1034C574F40}" srcOrd="8" destOrd="0" presId="urn:microsoft.com/office/officeart/2005/8/layout/target3"/>
    <dgm:cxn modelId="{31E645B0-9DD2-4BD0-9D7A-00ADFC500E22}" type="presParOf" srcId="{333A1088-737F-45CB-B68E-254E46348037}" destId="{322283A8-4A27-4CDA-BAE3-F381106A9174}" srcOrd="9" destOrd="0" presId="urn:microsoft.com/office/officeart/2005/8/layout/target3"/>
    <dgm:cxn modelId="{3B223E35-191A-481D-ABFD-EEFD4D3AF4E1}" type="presParOf" srcId="{333A1088-737F-45CB-B68E-254E46348037}" destId="{FFC9F71D-1B4F-4AD9-A4A6-86ADEFC8AF5C}" srcOrd="10" destOrd="0" presId="urn:microsoft.com/office/officeart/2005/8/layout/target3"/>
    <dgm:cxn modelId="{706845AA-E1AD-4AD3-9A97-E37C694E23BD}" type="presParOf" srcId="{333A1088-737F-45CB-B68E-254E46348037}" destId="{25B08C86-7E15-44DC-BE7F-FFB55DD49D12}" srcOrd="11" destOrd="0" presId="urn:microsoft.com/office/officeart/2005/8/layout/target3"/>
    <dgm:cxn modelId="{7B1A5D09-0EC9-4EA3-B0DA-85FA48851DCA}" type="presParOf" srcId="{333A1088-737F-45CB-B68E-254E46348037}" destId="{76644BE8-9D7C-4C09-B250-3D10AF48CBB7}" srcOrd="12" destOrd="0" presId="urn:microsoft.com/office/officeart/2005/8/layout/target3"/>
    <dgm:cxn modelId="{60766DF7-BA8F-45C3-84EC-266A7F33432F}" type="presParOf" srcId="{333A1088-737F-45CB-B68E-254E46348037}" destId="{EE85B701-7295-41C0-BA7A-34D3756A2AE6}" srcOrd="13" destOrd="0" presId="urn:microsoft.com/office/officeart/2005/8/layout/target3"/>
    <dgm:cxn modelId="{5E61B699-7391-471B-9F19-98F86D764583}" type="presParOf" srcId="{333A1088-737F-45CB-B68E-254E46348037}" destId="{8BEBB6EC-1DAA-4CAC-8A25-BC0FCBD5DBD5}" srcOrd="14" destOrd="0" presId="urn:microsoft.com/office/officeart/2005/8/layout/target3"/>
    <dgm:cxn modelId="{E3F516C6-E8C8-4AC6-8401-EA334331CF97}" type="presParOf" srcId="{333A1088-737F-45CB-B68E-254E46348037}" destId="{AED2198E-93D5-4001-81B4-73124B309672}" srcOrd="15" destOrd="0" presId="urn:microsoft.com/office/officeart/2005/8/layout/target3"/>
    <dgm:cxn modelId="{8B54DC99-33C9-4744-804E-D6D2E5954147}" type="presParOf" srcId="{333A1088-737F-45CB-B68E-254E46348037}" destId="{2BE915AB-18AA-4053-B92C-3BFC9ED204BB}" srcOrd="16" destOrd="0" presId="urn:microsoft.com/office/officeart/2005/8/layout/target3"/>
    <dgm:cxn modelId="{ABDC4417-69E9-4ABF-A12C-7FE212C0BDBD}" type="presParOf" srcId="{333A1088-737F-45CB-B68E-254E46348037}" destId="{6BB5E863-4638-4E1D-BFDE-399D028AC4ED}" srcOrd="17" destOrd="0" presId="urn:microsoft.com/office/officeart/2005/8/layout/target3"/>
    <dgm:cxn modelId="{9248C25A-2434-4E98-821F-A6B5E19A7AD5}" type="presParOf" srcId="{333A1088-737F-45CB-B68E-254E46348037}" destId="{5A5FFA88-C948-4069-8E93-59FA12366E83}" srcOrd="18" destOrd="0" presId="urn:microsoft.com/office/officeart/2005/8/layout/target3"/>
    <dgm:cxn modelId="{99748E5B-6FCC-40E8-A1C5-2F2901D6896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520412" cy="35204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44551" y="0"/>
          <a:ext cx="6415646" cy="3520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44551" y="0"/>
        <a:ext cx="6415646" cy="563265"/>
      </dsp:txXfrm>
    </dsp:sp>
    <dsp:sp modelId="{A52A0455-90FF-4808-ABD0-F02540D31D5A}">
      <dsp:nvSpPr>
        <dsp:cNvPr id="0" name=""/>
        <dsp:cNvSpPr/>
      </dsp:nvSpPr>
      <dsp:spPr>
        <a:xfrm>
          <a:off x="369643" y="563265"/>
          <a:ext cx="2781125" cy="278112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60206" y="563265"/>
          <a:ext cx="6415646" cy="2781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Alena </a:t>
          </a:r>
          <a:r>
            <a:rPr lang="cs-CZ" sz="2000" kern="1200" dirty="0" err="1" smtClean="0"/>
            <a:t>Kaĺavská</a:t>
          </a:r>
          <a:endParaRPr lang="cs-CZ" sz="2000" kern="1200" dirty="0"/>
        </a:p>
      </dsp:txBody>
      <dsp:txXfrm>
        <a:off x="1760206" y="563265"/>
        <a:ext cx="6415646" cy="563265"/>
      </dsp:txXfrm>
    </dsp:sp>
    <dsp:sp modelId="{313FC574-E1CD-4FB4-B054-0B805CE0447D}">
      <dsp:nvSpPr>
        <dsp:cNvPr id="0" name=""/>
        <dsp:cNvSpPr/>
      </dsp:nvSpPr>
      <dsp:spPr>
        <a:xfrm>
          <a:off x="739286" y="1126531"/>
          <a:ext cx="2041838" cy="20418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760206" y="1126531"/>
          <a:ext cx="6415646" cy="20418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VY_32_INOVACE_19_</a:t>
          </a:r>
          <a:r>
            <a:rPr lang="cs-CZ" sz="2000" kern="1200" baseline="0" dirty="0" err="1" smtClean="0"/>
            <a:t>Celebrations</a:t>
          </a:r>
          <a:endParaRPr lang="cs-CZ" sz="2000" kern="1200" dirty="0"/>
        </a:p>
      </dsp:txBody>
      <dsp:txXfrm>
        <a:off x="1760206" y="1126531"/>
        <a:ext cx="6415646" cy="563265"/>
      </dsp:txXfrm>
    </dsp:sp>
    <dsp:sp modelId="{FFC9F71D-1B4F-4AD9-A4A6-86ADEFC8AF5C}">
      <dsp:nvSpPr>
        <dsp:cNvPr id="0" name=""/>
        <dsp:cNvSpPr/>
      </dsp:nvSpPr>
      <dsp:spPr>
        <a:xfrm>
          <a:off x="1108929" y="1689797"/>
          <a:ext cx="1302552" cy="130255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11126" y="1691504"/>
          <a:ext cx="6415646" cy="13025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Celebrations</a:t>
          </a:r>
          <a:endParaRPr lang="cs-CZ" sz="2000" kern="1200" dirty="0"/>
        </a:p>
      </dsp:txBody>
      <dsp:txXfrm>
        <a:off x="1711126" y="1691504"/>
        <a:ext cx="6415646" cy="563265"/>
      </dsp:txXfrm>
    </dsp:sp>
    <dsp:sp modelId="{EE85B701-7295-41C0-BA7A-34D3756A2AE6}">
      <dsp:nvSpPr>
        <dsp:cNvPr id="0" name=""/>
        <dsp:cNvSpPr/>
      </dsp:nvSpPr>
      <dsp:spPr>
        <a:xfrm>
          <a:off x="1478573" y="2253063"/>
          <a:ext cx="563265" cy="56326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760206" y="2253063"/>
          <a:ext cx="6415646" cy="5632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CZ.1.07/1.4.00/21.2004 </a:t>
          </a:r>
          <a:endParaRPr lang="cs-CZ" sz="2000" kern="1200" dirty="0"/>
        </a:p>
      </dsp:txBody>
      <dsp:txXfrm>
        <a:off x="1760206" y="2253063"/>
        <a:ext cx="6415646" cy="5632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DC4872-3725-4AD8-A320-95ABE3AC7577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4D5D89-6654-4D66-9922-20B29D02E16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67526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Výslovnost, opis nových slov do sešitu.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D5D89-6654-4D66-9922-20B29D02E167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Výslovnost, opis nových slov do sešitu.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D5D89-6654-4D66-9922-20B29D02E167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Výslovnost, opis nových slov do sešitu.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D5D89-6654-4D66-9922-20B29D02E167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Spojit slova s obrázky.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D5D89-6654-4D66-9922-20B29D02E167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Vyrobit a napsat vlastní valentinské přáníčko.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D5D89-6654-4D66-9922-20B29D02E167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Číst a překlad textu pomocí slovníku</a:t>
            </a:r>
            <a:r>
              <a:rPr lang="cs-CZ" baseline="0" dirty="0" smtClean="0"/>
              <a:t> – ústně nebo písemně.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D5D89-6654-4D66-9922-20B29D02E167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Výslovnost, opis slov do sešitu. (bun – houska, žemle, bochánek, mazanec)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D5D89-6654-4D66-9922-20B29D02E167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Výslovnost, opis slov do sešitu.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D5D89-6654-4D66-9922-20B29D02E167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6414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Překlad</a:t>
            </a:r>
            <a:r>
              <a:rPr lang="cs-CZ" baseline="0" dirty="0" smtClean="0"/>
              <a:t> – písemně nebo ústně. Vyhledat neznámá slova ve slovníku.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D5D89-6654-4D66-9922-20B29D02E167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94140332"/>
              </p:ext>
            </p:extLst>
          </p:nvPr>
        </p:nvGraphicFramePr>
        <p:xfrm>
          <a:off x="539552" y="908720"/>
          <a:ext cx="8175852" cy="352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92922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Pro 4. 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Pomůcky: fixy na interaktivní tabuli, sešit, papír, psací potřeby, pastelky , AJ –ČJ slovník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Inovace: motivační interaktivní výuka na téma oslav v anglicky mluvících zemích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Metodické pokyny: výuka nové slovní zásoby, čtení a překlad vět – spojování s obrázky, kreslení, opis slov, vyhledávání ve slovníku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Halloween</a:t>
            </a:r>
            <a:r>
              <a:rPr lang="cs-CZ" sz="3200" b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3200" b="1" u="sng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October</a:t>
            </a:r>
            <a:r>
              <a:rPr lang="cs-CZ" sz="3200" b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31st </a:t>
            </a:r>
            <a:endParaRPr lang="cs-CZ" sz="3200" b="1" u="sng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Documents and Settings\Administrator\Local Settings\Temporary Internet Files\Content.IE5\Z71DI2OS\MP900412052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1214422"/>
            <a:ext cx="5286380" cy="528638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857356" y="6072206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pumpkin</a:t>
            </a:r>
            <a:r>
              <a:rPr lang="cs-CZ" sz="3200" b="1" dirty="0" smtClean="0"/>
              <a:t>,  </a:t>
            </a:r>
            <a:r>
              <a:rPr lang="cs-CZ" sz="3200" b="1" dirty="0" err="1" smtClean="0"/>
              <a:t>sweets</a:t>
            </a:r>
            <a:r>
              <a:rPr lang="cs-CZ" sz="3200" b="1" dirty="0" smtClean="0"/>
              <a:t>,   </a:t>
            </a:r>
            <a:r>
              <a:rPr lang="cs-CZ" sz="3200" b="1" dirty="0" err="1" smtClean="0"/>
              <a:t>candle</a:t>
            </a:r>
            <a:endParaRPr lang="cs-CZ" sz="32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Learn</a:t>
            </a:r>
            <a:r>
              <a:rPr lang="cs-CZ" sz="3200" b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new</a:t>
            </a:r>
            <a:r>
              <a:rPr lang="cs-CZ" sz="3200" b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words</a:t>
            </a:r>
            <a:r>
              <a:rPr lang="cs-CZ" sz="3200" b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3" descr="C:\Documents and Settings\Administrator\Local Settings\Temporary Internet Files\Content.IE5\LFN51MY0\MC90041270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0"/>
            <a:ext cx="2614943" cy="3437299"/>
          </a:xfrm>
          <a:prstGeom prst="rect">
            <a:avLst/>
          </a:prstGeom>
          <a:noFill/>
        </p:spPr>
      </p:pic>
      <p:pic>
        <p:nvPicPr>
          <p:cNvPr id="10244" name="Picture 4" descr="C:\Documents and Settings\Administrator\Local Settings\Temporary Internet Files\Content.IE5\WI60G1FI\MC90041064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643182"/>
            <a:ext cx="2800490" cy="3195754"/>
          </a:xfrm>
          <a:prstGeom prst="rect">
            <a:avLst/>
          </a:prstGeom>
          <a:noFill/>
        </p:spPr>
      </p:pic>
      <p:pic>
        <p:nvPicPr>
          <p:cNvPr id="10248" name="Picture 8" descr="C:\Documents and Settings\Administrator\Local Settings\Temporary Internet Files\Content.IE5\WI60G1FI\MC900436175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1934" y="5214950"/>
            <a:ext cx="4571429" cy="1371429"/>
          </a:xfrm>
          <a:prstGeom prst="rect">
            <a:avLst/>
          </a:prstGeom>
          <a:noFill/>
        </p:spPr>
      </p:pic>
      <p:pic>
        <p:nvPicPr>
          <p:cNvPr id="10251" name="Picture 11" descr="C:\Documents and Settings\Administrator\Local Settings\Temporary Internet Files\Content.IE5\WI60G1FI\MC900285596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357166"/>
            <a:ext cx="1805940" cy="1693469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214282" y="2143116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bat</a:t>
            </a:r>
            <a:r>
              <a:rPr lang="cs-CZ" sz="3200" dirty="0" smtClean="0"/>
              <a:t>,  </a:t>
            </a:r>
            <a:r>
              <a:rPr lang="cs-CZ" sz="3200" dirty="0" err="1" smtClean="0"/>
              <a:t>moon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572000" y="4572008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ghost</a:t>
            </a:r>
            <a:r>
              <a:rPr lang="cs-CZ" sz="3200" dirty="0" smtClean="0"/>
              <a:t>, </a:t>
            </a:r>
            <a:r>
              <a:rPr lang="cs-CZ" sz="3200" dirty="0" err="1" smtClean="0"/>
              <a:t>pumpkin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500926" y="3071810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skeleton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42844" y="6000768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scary</a:t>
            </a:r>
            <a:r>
              <a:rPr lang="cs-CZ" sz="3200" dirty="0" smtClean="0"/>
              <a:t> house</a:t>
            </a:r>
            <a:endParaRPr lang="cs-CZ" sz="3200" dirty="0"/>
          </a:p>
        </p:txBody>
      </p:sp>
      <p:pic>
        <p:nvPicPr>
          <p:cNvPr id="10252" name="Picture 12" descr="C:\Documents and Settings\Administrator\Local Settings\Temporary Internet Files\Content.IE5\IAJ1XMTL\MC900311592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29058" y="1571612"/>
            <a:ext cx="1445666" cy="1814170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3286116" y="3643314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hat</a:t>
            </a:r>
            <a:r>
              <a:rPr lang="cs-CZ" sz="3200" dirty="0" smtClean="0"/>
              <a:t>, </a:t>
            </a:r>
            <a:r>
              <a:rPr lang="cs-CZ" sz="3200" dirty="0" err="1" smtClean="0"/>
              <a:t>broom</a:t>
            </a:r>
            <a:endParaRPr lang="cs-CZ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b="1" i="1" dirty="0" smtClean="0"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cs-CZ" sz="3600" b="1" i="1" u="sng" dirty="0" smtClean="0"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cs-CZ" sz="3600" b="1" i="1" u="sng" dirty="0" err="1" smtClean="0">
                <a:latin typeface="Times New Roman" pitchFamily="18" charset="0"/>
                <a:cs typeface="Times New Roman" pitchFamily="18" charset="0"/>
              </a:rPr>
              <a:t>Trick</a:t>
            </a:r>
            <a:r>
              <a:rPr lang="cs-CZ" sz="36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i="1" u="sng" dirty="0" err="1" smtClean="0">
                <a:latin typeface="Times New Roman" pitchFamily="18" charset="0"/>
                <a:cs typeface="Times New Roman" pitchFamily="18" charset="0"/>
              </a:rPr>
              <a:t>or</a:t>
            </a:r>
            <a:r>
              <a:rPr lang="cs-CZ" sz="36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i="1" u="sng" dirty="0" err="1" smtClean="0">
                <a:latin typeface="Times New Roman" pitchFamily="18" charset="0"/>
                <a:cs typeface="Times New Roman" pitchFamily="18" charset="0"/>
              </a:rPr>
              <a:t>treat</a:t>
            </a:r>
            <a:r>
              <a:rPr lang="cs-CZ" sz="3600" b="1" i="1" u="sng" dirty="0" smtClean="0">
                <a:latin typeface="Times New Roman" pitchFamily="18" charset="0"/>
                <a:cs typeface="Times New Roman" pitchFamily="18" charset="0"/>
              </a:rPr>
              <a:t>“</a:t>
            </a:r>
            <a:endParaRPr lang="cs-CZ" sz="3600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C:\Documents and Settings\Administrator\Local Settings\Temporary Internet Files\Content.IE5\IAJ1XMTL\MP900422716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2285992"/>
            <a:ext cx="6289196" cy="4186246"/>
          </a:xfrm>
          <a:prstGeom prst="rect">
            <a:avLst/>
          </a:prstGeom>
          <a:noFill/>
        </p:spPr>
      </p:pic>
      <p:pic>
        <p:nvPicPr>
          <p:cNvPr id="12296" name="Picture 8" descr="C:\Documents and Settings\Administrator\Local Settings\Temporary Internet Files\Content.IE5\3PVKIJVL\MC900436215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214290"/>
            <a:ext cx="1765079" cy="1828572"/>
          </a:xfrm>
          <a:prstGeom prst="rect">
            <a:avLst/>
          </a:prstGeom>
          <a:noFill/>
        </p:spPr>
      </p:pic>
      <p:pic>
        <p:nvPicPr>
          <p:cNvPr id="12297" name="Picture 9" descr="C:\Documents and Settings\Administrator\Local Settings\Temporary Internet Files\Content.IE5\ZTNVNTSM\MC900436109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672" y="285728"/>
            <a:ext cx="2118137" cy="1643074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5786446" y="214290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wizard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357422" y="214290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witch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/>
          </a:bodyPr>
          <a:lstStyle/>
          <a:p>
            <a:r>
              <a:rPr lang="cs-CZ" sz="49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Valentine´s </a:t>
            </a:r>
            <a:r>
              <a:rPr lang="cs-CZ" sz="49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cs-CZ" sz="49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sz="49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February</a:t>
            </a:r>
            <a:r>
              <a:rPr lang="cs-CZ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14th</a:t>
            </a:r>
            <a:endParaRPr lang="cs-CZ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Documents and Settings\Administrator\Local Settings\Temporary Internet Files\Content.IE5\TK4FQMDO\MC90005329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2500306"/>
            <a:ext cx="4071966" cy="3423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tor\Local Settings\Temporary Internet Files\Content.IE5\Z71DI2OS\MP900384888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1142984"/>
            <a:ext cx="4933201" cy="5200664"/>
          </a:xfrm>
          <a:prstGeom prst="rect">
            <a:avLst/>
          </a:prstGeom>
          <a:noFill/>
        </p:spPr>
      </p:pic>
      <p:sp>
        <p:nvSpPr>
          <p:cNvPr id="5" name="Srdce 4"/>
          <p:cNvSpPr/>
          <p:nvPr/>
        </p:nvSpPr>
        <p:spPr>
          <a:xfrm>
            <a:off x="428596" y="1500174"/>
            <a:ext cx="1700218" cy="1714512"/>
          </a:xfrm>
          <a:prstGeom prst="hear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roses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Srdce 5"/>
          <p:cNvSpPr/>
          <p:nvPr/>
        </p:nvSpPr>
        <p:spPr>
          <a:xfrm>
            <a:off x="571472" y="4786322"/>
            <a:ext cx="1700218" cy="1714512"/>
          </a:xfrm>
          <a:prstGeom prst="hear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heart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Srdce 6"/>
          <p:cNvSpPr/>
          <p:nvPr/>
        </p:nvSpPr>
        <p:spPr>
          <a:xfrm>
            <a:off x="6858016" y="285728"/>
            <a:ext cx="1785950" cy="1857388"/>
          </a:xfrm>
          <a:prstGeom prst="hear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Cupid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Srdce 7"/>
          <p:cNvSpPr/>
          <p:nvPr/>
        </p:nvSpPr>
        <p:spPr>
          <a:xfrm>
            <a:off x="6786578" y="4429132"/>
            <a:ext cx="2085980" cy="2186006"/>
          </a:xfrm>
          <a:prstGeom prst="hear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sweets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51520" y="285727"/>
            <a:ext cx="61176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err="1" smtClean="0">
                <a:solidFill>
                  <a:srgbClr val="FF0000"/>
                </a:solidFill>
              </a:rPr>
              <a:t>Match</a:t>
            </a:r>
            <a:r>
              <a:rPr lang="cs-CZ" sz="3200" b="1" u="sng" dirty="0" smtClean="0">
                <a:solidFill>
                  <a:srgbClr val="FF0000"/>
                </a:solidFill>
              </a:rPr>
              <a:t> </a:t>
            </a:r>
            <a:r>
              <a:rPr lang="cs-CZ" sz="3200" b="1" u="sng" dirty="0" err="1">
                <a:solidFill>
                  <a:srgbClr val="FF0000"/>
                </a:solidFill>
              </a:rPr>
              <a:t>t</a:t>
            </a:r>
            <a:r>
              <a:rPr lang="cs-CZ" sz="3200" b="1" u="sng" dirty="0" err="1" smtClean="0">
                <a:solidFill>
                  <a:srgbClr val="FF0000"/>
                </a:solidFill>
              </a:rPr>
              <a:t>he</a:t>
            </a:r>
            <a:r>
              <a:rPr lang="cs-CZ" sz="3200" b="1" u="sng" dirty="0" smtClean="0">
                <a:solidFill>
                  <a:srgbClr val="FF0000"/>
                </a:solidFill>
              </a:rPr>
              <a:t> </a:t>
            </a:r>
            <a:r>
              <a:rPr lang="cs-CZ" sz="3200" b="1" u="sng" dirty="0" err="1" smtClean="0">
                <a:solidFill>
                  <a:srgbClr val="FF0000"/>
                </a:solidFill>
              </a:rPr>
              <a:t>words</a:t>
            </a:r>
            <a:r>
              <a:rPr lang="cs-CZ" sz="3200" b="1" u="sng" dirty="0" smtClean="0">
                <a:solidFill>
                  <a:srgbClr val="FF0000"/>
                </a:solidFill>
              </a:rPr>
              <a:t> </a:t>
            </a:r>
            <a:r>
              <a:rPr lang="cs-CZ" sz="3200" b="1" u="sng" dirty="0" err="1" smtClean="0">
                <a:solidFill>
                  <a:srgbClr val="FF0000"/>
                </a:solidFill>
              </a:rPr>
              <a:t>with</a:t>
            </a:r>
            <a:r>
              <a:rPr lang="cs-CZ" sz="3200" b="1" u="sng" dirty="0" smtClean="0">
                <a:solidFill>
                  <a:srgbClr val="FF0000"/>
                </a:solidFill>
              </a:rPr>
              <a:t> </a:t>
            </a:r>
            <a:r>
              <a:rPr lang="cs-CZ" sz="3200" b="1" u="sng" dirty="0" err="1" smtClean="0">
                <a:solidFill>
                  <a:srgbClr val="FF0000"/>
                </a:solidFill>
              </a:rPr>
              <a:t>the</a:t>
            </a:r>
            <a:r>
              <a:rPr lang="cs-CZ" sz="3200" b="1" u="sng" dirty="0" smtClean="0">
                <a:solidFill>
                  <a:srgbClr val="FF0000"/>
                </a:solidFill>
              </a:rPr>
              <a:t> </a:t>
            </a:r>
            <a:r>
              <a:rPr lang="cs-CZ" sz="3200" b="1" u="sng" dirty="0" err="1" smtClean="0">
                <a:solidFill>
                  <a:srgbClr val="FF0000"/>
                </a:solidFill>
              </a:rPr>
              <a:t>pictures</a:t>
            </a:r>
            <a:r>
              <a:rPr lang="cs-CZ" sz="3200" b="1" u="sng" dirty="0" smtClean="0">
                <a:solidFill>
                  <a:srgbClr val="FF0000"/>
                </a:solidFill>
              </a:rPr>
              <a:t>.</a:t>
            </a:r>
            <a:endParaRPr lang="cs-CZ" sz="3200" b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Make</a:t>
            </a:r>
            <a:r>
              <a:rPr lang="cs-CZ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write</a:t>
            </a:r>
            <a:r>
              <a:rPr lang="cs-CZ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Valentine´s </a:t>
            </a:r>
            <a:r>
              <a:rPr lang="cs-CZ" sz="32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card</a:t>
            </a:r>
            <a:endParaRPr lang="cs-CZ" sz="32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rdce 3"/>
          <p:cNvSpPr/>
          <p:nvPr/>
        </p:nvSpPr>
        <p:spPr>
          <a:xfrm>
            <a:off x="1785918" y="1428736"/>
            <a:ext cx="5572164" cy="500066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Dear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………</a:t>
            </a:r>
          </a:p>
          <a:p>
            <a:pPr algn="ctr"/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Happy Valentine´s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Pancake</a:t>
            </a:r>
            <a:r>
              <a:rPr lang="cs-CZ" sz="3200" b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Tuesday</a:t>
            </a:r>
            <a:endParaRPr lang="cs-CZ" sz="3200" b="1" u="sng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u="sng" dirty="0" err="1" smtClean="0">
                <a:latin typeface="Times New Roman" pitchFamily="18" charset="0"/>
                <a:cs typeface="Times New Roman" pitchFamily="18" charset="0"/>
              </a:rPr>
              <a:t>Recipe</a:t>
            </a:r>
            <a:endParaRPr lang="cs-CZ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Put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milk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in a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bowl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Put in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egg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stir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Put in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flour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stir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Add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suger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stir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Fry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pancake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mixture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Toss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pancake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pancake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 descr="C:\Documents and Settings\Administrator\Local Settings\Temporary Internet Files\Content.IE5\IQV8GVD3\MC90041296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00804" y="1071546"/>
            <a:ext cx="3843196" cy="33090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Check</a:t>
            </a:r>
            <a:endParaRPr lang="cs-CZ" sz="3200" b="1" u="sng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Recept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Dej mléko do mísy.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Vlož vejce a zamíchej.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Vlož mouku a zamíchej.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Přidej cukr a zamíchej.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Osmaž palačinkové těsto.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Hoď palačinkou.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Jez palačinku.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pic>
        <p:nvPicPr>
          <p:cNvPr id="9219" name="Picture 3" descr="C:\Documents and Settings\Administrator\Local Settings\Temporary Internet Files\Content.IE5\IAJ1XMTL\MM900356720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3214686"/>
            <a:ext cx="2786082" cy="2786082"/>
          </a:xfrm>
          <a:prstGeom prst="rect">
            <a:avLst/>
          </a:prstGeom>
          <a:noFill/>
        </p:spPr>
      </p:pic>
      <p:pic>
        <p:nvPicPr>
          <p:cNvPr id="9223" name="Picture 7" descr="C:\Documents and Settings\Administrator\Local Settings\Temporary Internet Files\Content.IE5\ZTNVNTSM\MC90023256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928670"/>
            <a:ext cx="2592309" cy="13036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Easter</a:t>
            </a:r>
            <a:endParaRPr lang="cs-CZ" b="1" u="sng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Documents and Settings\Administrator\Local Settings\Temporary Internet Files\Content.IE5\WI60G1FI\MP900449130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09018" y="1600200"/>
            <a:ext cx="4525963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0034" y="1"/>
            <a:ext cx="7772400" cy="1142984"/>
          </a:xfrm>
        </p:spPr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Learn</a:t>
            </a:r>
            <a:r>
              <a:rPr lang="cs-CZ" sz="32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new</a:t>
            </a:r>
            <a:r>
              <a:rPr lang="cs-CZ" sz="32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words</a:t>
            </a:r>
            <a:r>
              <a:rPr lang="cs-CZ" sz="32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2" name="Picture 8" descr="C:\Documents and Settings\Administrator\Local Settings\Temporary Internet Files\Content.IE5\IAJ1XMTL\MP90042268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815732"/>
            <a:ext cx="3071802" cy="2042268"/>
          </a:xfrm>
          <a:prstGeom prst="rect">
            <a:avLst/>
          </a:prstGeom>
          <a:noFill/>
        </p:spPr>
      </p:pic>
      <p:pic>
        <p:nvPicPr>
          <p:cNvPr id="1037" name="Picture 13" descr="C:\Documents and Settings\Administrator\Local Settings\Temporary Internet Files\Content.IE5\WI60G1FI\MC90025007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4214818"/>
            <a:ext cx="2332519" cy="2357454"/>
          </a:xfrm>
          <a:prstGeom prst="rect">
            <a:avLst/>
          </a:prstGeom>
          <a:noFill/>
        </p:spPr>
      </p:pic>
      <p:pic>
        <p:nvPicPr>
          <p:cNvPr id="1043" name="Picture 19" descr="C:\Documents and Settings\Administrator\Local Settings\Temporary Internet Files\Content.IE5\3PVKIJVL\MP90042309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3357562"/>
            <a:ext cx="2137543" cy="3214161"/>
          </a:xfrm>
          <a:prstGeom prst="rect">
            <a:avLst/>
          </a:prstGeom>
          <a:noFill/>
        </p:spPr>
      </p:pic>
      <p:pic>
        <p:nvPicPr>
          <p:cNvPr id="1046" name="Picture 22" descr="C:\Documents and Settings\Administrator\Local Settings\Temporary Internet Files\Content.IE5\ZTNVNTSM\MP90042359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1000108"/>
            <a:ext cx="3357554" cy="2234872"/>
          </a:xfrm>
          <a:prstGeom prst="rect">
            <a:avLst/>
          </a:prstGeom>
          <a:noFill/>
        </p:spPr>
      </p:pic>
      <p:pic>
        <p:nvPicPr>
          <p:cNvPr id="1054" name="Picture 30" descr="C:\Documents and Settings\Administrator\Local Settings\Temporary Internet Files\Content.IE5\3PVKIJVL\MP90040117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928670"/>
            <a:ext cx="2081784" cy="3121152"/>
          </a:xfrm>
          <a:prstGeom prst="rect">
            <a:avLst/>
          </a:prstGeom>
          <a:noFill/>
        </p:spPr>
      </p:pic>
      <p:sp>
        <p:nvSpPr>
          <p:cNvPr id="37" name="TextovéPole 36"/>
          <p:cNvSpPr txBox="1"/>
          <p:nvPr/>
        </p:nvSpPr>
        <p:spPr>
          <a:xfrm>
            <a:off x="0" y="357166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Easter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basket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57158" y="4214818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Easter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eggs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3857620" y="2786058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chick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6357950" y="3571876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Easter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Bunny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3158181" y="1000108"/>
            <a:ext cx="33575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hot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cross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buns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C:\Documents and Settings\Administrator\Local Settings\Temporary Internet Files\Content.IE5\3PVKIJVL\MP900433166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2857496"/>
            <a:ext cx="6400800" cy="3354328"/>
          </a:xfrm>
          <a:prstGeom prst="rect">
            <a:avLst/>
          </a:prstGeom>
          <a:noFill/>
        </p:spPr>
      </p:pic>
      <p:pic>
        <p:nvPicPr>
          <p:cNvPr id="15" name="Picture 9" descr="C:\Documents and Settings\Administrator\Local Settings\Temporary Internet Files\Content.IE5\WI60G1FI\MC900346523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1585" y="1142984"/>
            <a:ext cx="4113117" cy="3643338"/>
          </a:xfrm>
          <a:prstGeom prst="rect">
            <a:avLst/>
          </a:prstGeom>
          <a:noFill/>
        </p:spPr>
      </p:pic>
      <p:pic>
        <p:nvPicPr>
          <p:cNvPr id="1037" name="Picture 13" descr="C:\Documents and Settings\Administrator\Local Settings\Temporary Internet Files\Content.IE5\LFN51MY0\MC900053248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3245872">
            <a:off x="6964595" y="-1107886"/>
            <a:ext cx="469692" cy="5189520"/>
          </a:xfrm>
          <a:prstGeom prst="rect">
            <a:avLst/>
          </a:prstGeom>
          <a:noFill/>
        </p:spPr>
      </p:pic>
      <p:pic>
        <p:nvPicPr>
          <p:cNvPr id="1039" name="Picture 15" descr="C:\Documents and Settings\Administrator\Local Settings\Temporary Internet Files\Content.IE5\3PVKIJVL\MC900100688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4005901">
            <a:off x="5115974" y="1346697"/>
            <a:ext cx="2067341" cy="2039296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0" y="500042"/>
            <a:ext cx="35004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decorated</a:t>
            </a:r>
            <a:r>
              <a:rPr lang="cs-CZ" sz="3200" dirty="0" smtClean="0"/>
              <a:t> </a:t>
            </a:r>
            <a:r>
              <a:rPr lang="cs-CZ" sz="3200" dirty="0" err="1" smtClean="0"/>
              <a:t>catkins</a:t>
            </a:r>
            <a:endParaRPr lang="cs-CZ" sz="3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500694" y="285728"/>
            <a:ext cx="2002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plaited</a:t>
            </a:r>
            <a:r>
              <a:rPr lang="cs-CZ" sz="3200" dirty="0" smtClean="0"/>
              <a:t> </a:t>
            </a:r>
            <a:r>
              <a:rPr lang="cs-CZ" sz="3200" dirty="0" smtClean="0"/>
              <a:t>rod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500826" y="2928934"/>
            <a:ext cx="12875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ribbon</a:t>
            </a:r>
            <a:endParaRPr lang="cs-CZ" sz="32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786182" y="6273225"/>
            <a:ext cx="23112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young</a:t>
            </a:r>
            <a:r>
              <a:rPr lang="cs-CZ" sz="3200" dirty="0" smtClean="0"/>
              <a:t> </a:t>
            </a:r>
            <a:r>
              <a:rPr lang="cs-CZ" sz="3200" dirty="0" err="1" smtClean="0"/>
              <a:t>cereal</a:t>
            </a:r>
            <a:endParaRPr lang="cs-CZ" sz="32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643174" y="4000504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wilow</a:t>
            </a:r>
            <a:endParaRPr lang="cs-CZ" sz="3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Translate</a:t>
            </a:r>
            <a:r>
              <a:rPr lang="cs-CZ" sz="32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00726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dirty="0" err="1" smtClean="0"/>
              <a:t>Girls</a:t>
            </a:r>
            <a:r>
              <a:rPr lang="cs-CZ" dirty="0" smtClean="0"/>
              <a:t> </a:t>
            </a:r>
            <a:r>
              <a:rPr lang="cs-CZ" dirty="0" err="1" smtClean="0"/>
              <a:t>paint</a:t>
            </a:r>
            <a:r>
              <a:rPr lang="cs-CZ" dirty="0" smtClean="0"/>
              <a:t> </a:t>
            </a:r>
            <a:r>
              <a:rPr lang="cs-CZ" dirty="0" err="1" smtClean="0"/>
              <a:t>eggs</a:t>
            </a:r>
            <a:r>
              <a:rPr lang="cs-CZ" dirty="0" smtClean="0"/>
              <a:t>. </a:t>
            </a:r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err="1" smtClean="0"/>
              <a:t>Boys</a:t>
            </a:r>
            <a:r>
              <a:rPr lang="cs-CZ" dirty="0" smtClean="0"/>
              <a:t> </a:t>
            </a:r>
            <a:r>
              <a:rPr lang="cs-CZ" dirty="0" err="1" smtClean="0"/>
              <a:t>make</a:t>
            </a:r>
            <a:r>
              <a:rPr lang="cs-CZ" dirty="0" smtClean="0"/>
              <a:t> </a:t>
            </a:r>
            <a:r>
              <a:rPr lang="cs-CZ" dirty="0" err="1" smtClean="0"/>
              <a:t>Easter</a:t>
            </a:r>
            <a:r>
              <a:rPr lang="cs-CZ" dirty="0" smtClean="0"/>
              <a:t> </a:t>
            </a:r>
            <a:r>
              <a:rPr lang="cs-CZ" dirty="0" err="1" smtClean="0"/>
              <a:t>rods</a:t>
            </a:r>
            <a:r>
              <a:rPr lang="cs-CZ" dirty="0" smtClean="0"/>
              <a:t>.           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Font typeface="Courier New" pitchFamily="49" charset="0"/>
              <a:buChar char="o"/>
            </a:pPr>
            <a:r>
              <a:rPr lang="cs-CZ" dirty="0" err="1" smtClean="0"/>
              <a:t>Boys</a:t>
            </a:r>
            <a:r>
              <a:rPr lang="cs-CZ" dirty="0" smtClean="0"/>
              <a:t> hit </a:t>
            </a:r>
            <a:r>
              <a:rPr lang="cs-CZ" dirty="0" err="1" smtClean="0"/>
              <a:t>girls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err="1" smtClean="0"/>
              <a:t>Girls</a:t>
            </a:r>
            <a:r>
              <a:rPr lang="cs-CZ" dirty="0" smtClean="0"/>
              <a:t> </a:t>
            </a:r>
            <a:r>
              <a:rPr lang="cs-CZ" dirty="0" err="1" smtClean="0"/>
              <a:t>throw</a:t>
            </a:r>
            <a:r>
              <a:rPr lang="cs-CZ" dirty="0" smtClean="0"/>
              <a:t> </a:t>
            </a:r>
            <a:r>
              <a:rPr lang="cs-CZ" dirty="0" err="1" smtClean="0"/>
              <a:t>water</a:t>
            </a:r>
            <a:r>
              <a:rPr lang="cs-CZ" dirty="0" smtClean="0"/>
              <a:t>.</a:t>
            </a:r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err="1" smtClean="0"/>
              <a:t>Easter</a:t>
            </a:r>
            <a:r>
              <a:rPr lang="cs-CZ" dirty="0" smtClean="0"/>
              <a:t> </a:t>
            </a:r>
            <a:r>
              <a:rPr lang="cs-CZ" dirty="0" err="1" smtClean="0"/>
              <a:t>Bunny</a:t>
            </a:r>
            <a:r>
              <a:rPr lang="cs-CZ" dirty="0" smtClean="0"/>
              <a:t> </a:t>
            </a:r>
            <a:r>
              <a:rPr lang="cs-CZ" dirty="0" err="1" smtClean="0"/>
              <a:t>hides</a:t>
            </a:r>
            <a:r>
              <a:rPr lang="cs-CZ" dirty="0" smtClean="0"/>
              <a:t> </a:t>
            </a:r>
            <a:r>
              <a:rPr lang="cs-CZ" dirty="0" err="1" smtClean="0"/>
              <a:t>eggs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garden</a:t>
            </a:r>
            <a:r>
              <a:rPr lang="cs-CZ" dirty="0" smtClean="0"/>
              <a:t>.</a:t>
            </a:r>
          </a:p>
          <a:p>
            <a:pPr>
              <a:buFont typeface="Courier New" pitchFamily="49" charset="0"/>
              <a:buChar char="o"/>
            </a:pPr>
            <a:endParaRPr lang="cs-CZ" dirty="0"/>
          </a:p>
        </p:txBody>
      </p:sp>
      <p:pic>
        <p:nvPicPr>
          <p:cNvPr id="4" name="Picture 6" descr="C:\Documents and Settings\Administrator\Local Settings\Temporary Internet Files\Content.IE5\WI60G1FI\MP90042275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285860"/>
            <a:ext cx="3214710" cy="321471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Check</a:t>
            </a:r>
            <a:r>
              <a:rPr lang="cs-CZ" sz="32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>
            <a:normAutofit fontScale="92500" lnSpcReduction="20000"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 smtClean="0"/>
              <a:t>Dívky malují vejce.</a:t>
            </a:r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Chlapci dělají </a:t>
            </a:r>
            <a:r>
              <a:rPr lang="cs-CZ" smtClean="0"/>
              <a:t>velikonoční </a:t>
            </a:r>
            <a:r>
              <a:rPr lang="cs-CZ" smtClean="0"/>
              <a:t>pomlázky.</a:t>
            </a: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Chlapci  bijí dívky.</a:t>
            </a:r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Dívky polévají vodou.</a:t>
            </a:r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Velikonoční zajíček schovává vajíčka v zahradě.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 descr="C:\Documents and Settings\Administrator\Local Settings\Temporary Internet Files\Content.IE5\IQV8GVD3\MP90040144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4" y="285729"/>
            <a:ext cx="2004595" cy="25063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410</Words>
  <Application>Microsoft Office PowerPoint</Application>
  <PresentationFormat>Předvádění na obrazovce (4:3)</PresentationFormat>
  <Paragraphs>108</Paragraphs>
  <Slides>16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Anotace</vt:lpstr>
      <vt:lpstr>Halloween – October 31st </vt:lpstr>
      <vt:lpstr>Learn new words.</vt:lpstr>
      <vt:lpstr>Snímek 5</vt:lpstr>
      <vt:lpstr>Valentine´s Day   February 14th</vt:lpstr>
      <vt:lpstr>Snímek 7</vt:lpstr>
      <vt:lpstr>Make and write your Valentine´s card</vt:lpstr>
      <vt:lpstr>Pancake Tuesday</vt:lpstr>
      <vt:lpstr>Check</vt:lpstr>
      <vt:lpstr>Easter</vt:lpstr>
      <vt:lpstr>Learn new words.</vt:lpstr>
      <vt:lpstr>Snímek 13</vt:lpstr>
      <vt:lpstr>Translate.</vt:lpstr>
      <vt:lpstr>Check.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Administrator</cp:lastModifiedBy>
  <cp:revision>28</cp:revision>
  <dcterms:modified xsi:type="dcterms:W3CDTF">2012-04-03T12:54:18Z</dcterms:modified>
</cp:coreProperties>
</file>