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1"/>
  </p:notesMasterIdLst>
  <p:sldIdLst>
    <p:sldId id="310" r:id="rId5"/>
    <p:sldId id="326" r:id="rId6"/>
    <p:sldId id="325" r:id="rId7"/>
    <p:sldId id="327" r:id="rId8"/>
    <p:sldId id="328" r:id="rId9"/>
    <p:sldId id="324" r:id="rId10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>
        <p:scale>
          <a:sx n="143" d="100"/>
          <a:sy n="143" d="100"/>
        </p:scale>
        <p:origin x="-108" y="-22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23.6.2015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23.6.2015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err="1" smtClean="0"/>
              <a:t>Present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simple</a:t>
            </a:r>
            <a:r>
              <a:rPr lang="cs-CZ" sz="3600" b="1" dirty="0" smtClean="0"/>
              <a:t>, </a:t>
            </a:r>
            <a:r>
              <a:rPr lang="cs-CZ" sz="3600" b="1" dirty="0" err="1" smtClean="0"/>
              <a:t>Present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continuous</a:t>
            </a:r>
            <a:r>
              <a:rPr lang="cs-CZ" sz="3600" b="1" dirty="0" smtClean="0"/>
              <a:t>  </a:t>
            </a: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P46_ZŠ Mánesova Otrokovice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Kateřina Marečková</a:t>
            </a:r>
          </a:p>
          <a:p>
            <a:pPr algn="l"/>
            <a:r>
              <a:rPr lang="cs-CZ" dirty="0" smtClean="0"/>
              <a:t>Předmět: Anglický jazyk 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Materiál slouží k procvičení přítomného času prostého a přítomného času průběhového v anglickém jazyce 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</a:t>
            </a:r>
            <a:r>
              <a:rPr lang="cs-CZ" sz="1800" i="1" dirty="0" err="1" smtClean="0"/>
              <a:t>iPady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příprava: </a:t>
            </a:r>
            <a:r>
              <a:rPr lang="cs-CZ" sz="1800" dirty="0" smtClean="0"/>
              <a:t>Osobní adresář učitele </a:t>
            </a:r>
            <a:endParaRPr lang="cs-CZ" sz="1800" dirty="0"/>
          </a:p>
          <a:p>
            <a:r>
              <a:rPr lang="cs-CZ" sz="1800" dirty="0" smtClean="0"/>
              <a:t>Očekávání a cíle: Osvojení dovednosti používat v anglickém jazyce přítomný čas prostý a přítomný čas průběhový v praxi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> – přítomný čas prostý 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6974" y="1419225"/>
            <a:ext cx="5330051" cy="3175000"/>
          </a:xfrm>
        </p:spPr>
      </p:pic>
    </p:spTree>
    <p:extLst>
      <p:ext uri="{BB962C8B-B14F-4D97-AF65-F5344CB8AC3E}">
        <p14:creationId xmlns:p14="http://schemas.microsoft.com/office/powerpoint/2010/main" val="10586552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continuous</a:t>
            </a:r>
            <a:r>
              <a:rPr lang="cs-CZ" dirty="0" smtClean="0"/>
              <a:t> </a:t>
            </a:r>
            <a:r>
              <a:rPr lang="cs-CZ" dirty="0" smtClean="0"/>
              <a:t>– přítomný čas průběhový 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Katka\Documents\Máneska\imag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91630"/>
            <a:ext cx="5186313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82316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Aplikace Mobilní učitel dostupné z </a:t>
            </a:r>
            <a:r>
              <a:rPr lang="cs-CZ" dirty="0"/>
              <a:t>http://dumy.cz/material/155944-mobilni-ucitel-vyuka-anglictiny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purl.org/dc/dcmitype/"/>
    <ds:schemaRef ds:uri="d19d6491-b662-4d98-996c-1e38fe9d0183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104</TotalTime>
  <Words>116</Words>
  <Application>Microsoft Office PowerPoint</Application>
  <PresentationFormat>Předvádění na obrazovce (16:9)</PresentationFormat>
  <Paragraphs>27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boxed_powerpoint_16x9_2012-08</vt:lpstr>
      <vt:lpstr>  Dotkněte se inovací CZ.1.07/1.3.00/51.0024  </vt:lpstr>
      <vt:lpstr>Prezentace aplikace PowerPoint</vt:lpstr>
      <vt:lpstr>Metodický pokyn</vt:lpstr>
      <vt:lpstr>Present simple – přítomný čas prostý </vt:lpstr>
      <vt:lpstr>Present continuous – přítomný čas průběhový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Katka</cp:lastModifiedBy>
  <cp:revision>18</cp:revision>
  <dcterms:created xsi:type="dcterms:W3CDTF">2014-10-07T08:27:59Z</dcterms:created>
  <dcterms:modified xsi:type="dcterms:W3CDTF">2015-06-23T20:09:00Z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