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7" r:id="rId8"/>
    <p:sldId id="328" r:id="rId9"/>
    <p:sldId id="324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56" d="100"/>
          <a:sy n="156" d="100"/>
        </p:scale>
        <p:origin x="-32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29.5.2015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29.5.2015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/151484-abc-cestiny-1-vyjmenovana-slova-souboj-pirat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3600" b="1" dirty="0" smtClean="0"/>
          </a:p>
          <a:p>
            <a:r>
              <a:rPr lang="cs-CZ" sz="3600" b="1" dirty="0" smtClean="0"/>
              <a:t>Vyjmenovaná </a:t>
            </a:r>
            <a:r>
              <a:rPr lang="cs-CZ" sz="3600" b="1" dirty="0" smtClean="0"/>
              <a:t>slova po Z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Mánesova Otrokovice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Mgr. Šárka Melková</a:t>
            </a:r>
          </a:p>
          <a:p>
            <a:pPr algn="l"/>
            <a:r>
              <a:rPr lang="cs-CZ" dirty="0" smtClean="0"/>
              <a:t>Předmět: Vyjmenovaná slova po Z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slouží k seznámení s vyjmenovanými slovy po Z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– Osobní adresář učitele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dirty="0" smtClean="0"/>
              <a:t>Očekávání a cíle Využití </a:t>
            </a:r>
            <a:r>
              <a:rPr lang="cs-CZ" sz="1800" smtClean="0"/>
              <a:t>aplikace </a:t>
            </a:r>
            <a:r>
              <a:rPr lang="cs-CZ" sz="1800"/>
              <a:t>ABC Češtiny 1 - Vyjmenovaná slova – Souboj pirátů</a:t>
            </a:r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Z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491630"/>
            <a:ext cx="4080960" cy="3203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63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771550"/>
            <a:ext cx="2304256" cy="23042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699541"/>
            <a:ext cx="2210925" cy="22109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003798"/>
            <a:ext cx="2232248" cy="22322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068" y="2914402"/>
            <a:ext cx="2232248" cy="22322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0059" y="990343"/>
            <a:ext cx="3738415" cy="345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356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Aplikace ABC Češtiny 1 - Vyjmenovaná slova – Souboj pirátů dostupná </a:t>
            </a:r>
            <a:r>
              <a:rPr lang="cs-CZ" dirty="0"/>
              <a:t>na: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dumy.cz/material/151484-abc-cestiny-1-vyjmenovana-slova-souboj-piratu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dcmitype/"/>
    <ds:schemaRef ds:uri="d19d6491-b662-4d98-996c-1e38fe9d0183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107</Words>
  <Application>Microsoft Office PowerPoint</Application>
  <PresentationFormat>Předvádění na obrazovce (16:9)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boxed_powerpoint_16x9_2012-08</vt:lpstr>
      <vt:lpstr>  Dotkněte se inovací CZ.1.07/1.3.00/51.0024  </vt:lpstr>
      <vt:lpstr>Prezentace aplikace PowerPoint</vt:lpstr>
      <vt:lpstr>Metodický pokyn</vt:lpstr>
      <vt:lpstr>Vyjmenovaná slova po Z 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Michal Culek</cp:lastModifiedBy>
  <cp:revision>20</cp:revision>
  <dcterms:created xsi:type="dcterms:W3CDTF">2014-10-07T08:27:59Z</dcterms:created>
  <dcterms:modified xsi:type="dcterms:W3CDTF">2015-05-29T14:30:07Z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