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VY_32_INOVACE_20_</a:t>
          </a:r>
          <a:r>
            <a:rPr lang="cs-CZ" sz="2000" baseline="0" dirty="0" err="1" smtClean="0"/>
            <a:t>Review</a:t>
          </a:r>
          <a:r>
            <a:rPr lang="cs-CZ" sz="2000" baseline="0" dirty="0" smtClean="0"/>
            <a:t> - test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Kaĺavská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Review</a:t>
          </a:r>
          <a:r>
            <a:rPr lang="cs-CZ" sz="2000" dirty="0" smtClean="0"/>
            <a:t> - test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B8D863A-6166-4C62-813D-792EBB066CDC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75B60EE-332F-4C98-AEAE-3002502268D7}" type="presOf" srcId="{D1D4F407-5343-4D3F-B5B9-D407B03CAEB4}" destId="{AED2198E-93D5-4001-81B4-73124B309672}" srcOrd="1" destOrd="0" presId="urn:microsoft.com/office/officeart/2005/8/layout/target3"/>
    <dgm:cxn modelId="{F9B3389A-A6BF-47CA-AA98-0CEC40E54C76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881D6E0-2E28-46DA-8E0D-833C62310415}" type="presOf" srcId="{D8197B8C-B260-4A16-BDF4-0947B075E274}" destId="{25B08C86-7E15-44DC-BE7F-FFB55DD49D12}" srcOrd="0" destOrd="0" presId="urn:microsoft.com/office/officeart/2005/8/layout/target3"/>
    <dgm:cxn modelId="{E1722FF9-5DC8-4F2B-BE99-10C4C331E5E4}" type="presOf" srcId="{D1B46980-6531-4606-95E6-44980827E919}" destId="{6140AFEC-043D-4C43-A2F9-D0F5331DF3A3}" srcOrd="0" destOrd="0" presId="urn:microsoft.com/office/officeart/2005/8/layout/target3"/>
    <dgm:cxn modelId="{47BFACCA-88E3-4A82-9307-5EC0600047B9}" type="presOf" srcId="{4C35D32F-0EAB-4CD7-82EE-45574DC2A586}" destId="{8BEBB6EC-1DAA-4CAC-8A25-BC0FCBD5DBD5}" srcOrd="0" destOrd="0" presId="urn:microsoft.com/office/officeart/2005/8/layout/target3"/>
    <dgm:cxn modelId="{E2E38B1C-AE7D-4FB2-B8C5-52C05B036A27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F72984A-D253-4635-A951-17DBB6F9A002}" type="presOf" srcId="{D1B46980-6531-4606-95E6-44980827E919}" destId="{2BE915AB-18AA-4053-B92C-3BFC9ED204BB}" srcOrd="1" destOrd="0" presId="urn:microsoft.com/office/officeart/2005/8/layout/target3"/>
    <dgm:cxn modelId="{20DA3844-0D43-40A9-B633-336186CFA5C2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2F901F2-8396-45DA-822B-832E3719D1AB}" type="presOf" srcId="{D1D4F407-5343-4D3F-B5B9-D407B03CAEB4}" destId="{D005CE8C-CC26-4C3E-AC11-E15060ECD759}" srcOrd="0" destOrd="0" presId="urn:microsoft.com/office/officeart/2005/8/layout/target3"/>
    <dgm:cxn modelId="{0E246B61-D27C-4333-A8EA-78696730543F}" type="presOf" srcId="{B651F6E3-6281-48DB-9319-2AEAFDAE7572}" destId="{6BB5E863-4638-4E1D-BFDE-399D028AC4ED}" srcOrd="1" destOrd="0" presId="urn:microsoft.com/office/officeart/2005/8/layout/target3"/>
    <dgm:cxn modelId="{A0A6D701-725F-4F12-92D0-C862AF0BDFE4}" type="presParOf" srcId="{333A1088-737F-45CB-B68E-254E46348037}" destId="{F5ABB229-8D3B-4694-996A-96F23CF14429}" srcOrd="0" destOrd="0" presId="urn:microsoft.com/office/officeart/2005/8/layout/target3"/>
    <dgm:cxn modelId="{BDB80B6C-6C64-42EA-BCDC-43D5A0FC2E7B}" type="presParOf" srcId="{333A1088-737F-45CB-B68E-254E46348037}" destId="{F41139FD-01EE-4571-8B17-4FB00FC51163}" srcOrd="1" destOrd="0" presId="urn:microsoft.com/office/officeart/2005/8/layout/target3"/>
    <dgm:cxn modelId="{9D821D86-8610-4CAC-977D-6475CADAE76D}" type="presParOf" srcId="{333A1088-737F-45CB-B68E-254E46348037}" destId="{D005CE8C-CC26-4C3E-AC11-E15060ECD759}" srcOrd="2" destOrd="0" presId="urn:microsoft.com/office/officeart/2005/8/layout/target3"/>
    <dgm:cxn modelId="{687E8C71-B35F-48A5-9A30-EC371CDB9BFD}" type="presParOf" srcId="{333A1088-737F-45CB-B68E-254E46348037}" destId="{2C702D82-9B77-49B7-9568-BB8EB47C3372}" srcOrd="3" destOrd="0" presId="urn:microsoft.com/office/officeart/2005/8/layout/target3"/>
    <dgm:cxn modelId="{B7D1656D-1898-46F7-973B-7343FA079648}" type="presParOf" srcId="{333A1088-737F-45CB-B68E-254E46348037}" destId="{A52A0455-90FF-4808-ABD0-F02540D31D5A}" srcOrd="4" destOrd="0" presId="urn:microsoft.com/office/officeart/2005/8/layout/target3"/>
    <dgm:cxn modelId="{3CA67DDE-EF31-4B10-8284-CE493F340843}" type="presParOf" srcId="{333A1088-737F-45CB-B68E-254E46348037}" destId="{6140AFEC-043D-4C43-A2F9-D0F5331DF3A3}" srcOrd="5" destOrd="0" presId="urn:microsoft.com/office/officeart/2005/8/layout/target3"/>
    <dgm:cxn modelId="{08814622-8D93-4165-B37E-C16CEAFAF3CD}" type="presParOf" srcId="{333A1088-737F-45CB-B68E-254E46348037}" destId="{9358AC05-5D7D-4327-9F80-1AD486AEA664}" srcOrd="6" destOrd="0" presId="urn:microsoft.com/office/officeart/2005/8/layout/target3"/>
    <dgm:cxn modelId="{CB150952-8647-4E5D-9BA7-0B14E600036F}" type="presParOf" srcId="{333A1088-737F-45CB-B68E-254E46348037}" destId="{313FC574-E1CD-4FB4-B054-0B805CE0447D}" srcOrd="7" destOrd="0" presId="urn:microsoft.com/office/officeart/2005/8/layout/target3"/>
    <dgm:cxn modelId="{C83E4567-778D-4D7C-A21A-18467429FCFE}" type="presParOf" srcId="{333A1088-737F-45CB-B68E-254E46348037}" destId="{619D679B-A015-4ECF-8348-D1034C574F40}" srcOrd="8" destOrd="0" presId="urn:microsoft.com/office/officeart/2005/8/layout/target3"/>
    <dgm:cxn modelId="{1DB9FF6A-C374-48A0-AAB0-F9B68E50666E}" type="presParOf" srcId="{333A1088-737F-45CB-B68E-254E46348037}" destId="{322283A8-4A27-4CDA-BAE3-F381106A9174}" srcOrd="9" destOrd="0" presId="urn:microsoft.com/office/officeart/2005/8/layout/target3"/>
    <dgm:cxn modelId="{046A196F-1C1F-4740-8687-3498C3946359}" type="presParOf" srcId="{333A1088-737F-45CB-B68E-254E46348037}" destId="{FFC9F71D-1B4F-4AD9-A4A6-86ADEFC8AF5C}" srcOrd="10" destOrd="0" presId="urn:microsoft.com/office/officeart/2005/8/layout/target3"/>
    <dgm:cxn modelId="{BB926E07-A0C7-4C19-B227-3FC3B51102DA}" type="presParOf" srcId="{333A1088-737F-45CB-B68E-254E46348037}" destId="{25B08C86-7E15-44DC-BE7F-FFB55DD49D12}" srcOrd="11" destOrd="0" presId="urn:microsoft.com/office/officeart/2005/8/layout/target3"/>
    <dgm:cxn modelId="{E6237356-41FE-4BD8-AE67-C3CAF837B17A}" type="presParOf" srcId="{333A1088-737F-45CB-B68E-254E46348037}" destId="{76644BE8-9D7C-4C09-B250-3D10AF48CBB7}" srcOrd="12" destOrd="0" presId="urn:microsoft.com/office/officeart/2005/8/layout/target3"/>
    <dgm:cxn modelId="{E1EDC9B8-C2CF-490D-8011-8C78D8FDEBE1}" type="presParOf" srcId="{333A1088-737F-45CB-B68E-254E46348037}" destId="{EE85B701-7295-41C0-BA7A-34D3756A2AE6}" srcOrd="13" destOrd="0" presId="urn:microsoft.com/office/officeart/2005/8/layout/target3"/>
    <dgm:cxn modelId="{B06360C5-915F-40FA-B355-88B2967F5C09}" type="presParOf" srcId="{333A1088-737F-45CB-B68E-254E46348037}" destId="{8BEBB6EC-1DAA-4CAC-8A25-BC0FCBD5DBD5}" srcOrd="14" destOrd="0" presId="urn:microsoft.com/office/officeart/2005/8/layout/target3"/>
    <dgm:cxn modelId="{74C7AB4F-A16C-4C27-8957-8BBEC5E9A187}" type="presParOf" srcId="{333A1088-737F-45CB-B68E-254E46348037}" destId="{AED2198E-93D5-4001-81B4-73124B309672}" srcOrd="15" destOrd="0" presId="urn:microsoft.com/office/officeart/2005/8/layout/target3"/>
    <dgm:cxn modelId="{D3C7D257-7CDA-4428-A0DD-BC0711FBEC3A}" type="presParOf" srcId="{333A1088-737F-45CB-B68E-254E46348037}" destId="{2BE915AB-18AA-4053-B92C-3BFC9ED204BB}" srcOrd="16" destOrd="0" presId="urn:microsoft.com/office/officeart/2005/8/layout/target3"/>
    <dgm:cxn modelId="{17B1745D-8835-4C81-A3C9-B58A5D582B77}" type="presParOf" srcId="{333A1088-737F-45CB-B68E-254E46348037}" destId="{6BB5E863-4638-4E1D-BFDE-399D028AC4ED}" srcOrd="17" destOrd="0" presId="urn:microsoft.com/office/officeart/2005/8/layout/target3"/>
    <dgm:cxn modelId="{01AC0AD4-5C87-4219-9F13-992FC933683F}" type="presParOf" srcId="{333A1088-737F-45CB-B68E-254E46348037}" destId="{5A5FFA88-C948-4069-8E93-59FA12366E83}" srcOrd="18" destOrd="0" presId="urn:microsoft.com/office/officeart/2005/8/layout/target3"/>
    <dgm:cxn modelId="{C186FE7D-513E-49DD-89A4-C7172E179308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F43CA3-7E29-4751-8E63-CCDF1943B0B0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856A77-40EF-4DB0-AB9B-8EFD488F23F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Odpovědi do sešitů nebo na papír.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856A77-40EF-4DB0-AB9B-8EFD488F23FF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94140332"/>
              </p:ext>
            </p:extLst>
          </p:nvPr>
        </p:nvGraphicFramePr>
        <p:xfrm>
          <a:off x="539552" y="908720"/>
          <a:ext cx="8175852" cy="352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2862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4. </a:t>
            </a:r>
            <a:r>
              <a:rPr lang="cs-CZ" dirty="0" smtClean="0"/>
              <a:t>ročník</a:t>
            </a:r>
            <a:r>
              <a:rPr lang="cs-CZ" dirty="0" smtClean="0"/>
              <a:t> </a:t>
            </a:r>
            <a:r>
              <a:rPr lang="cs-CZ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Pomůcky: sešit, psací potřeby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Inovace: interaktivní opakovací závěrečný test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Metodické pokyny: odpovědi na otázky písemně – ústně – společně - samostatně + kontrola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cs-CZ" b="1" u="sng" dirty="0" err="1" smtClean="0">
                <a:latin typeface="Times New Roman" pitchFamily="18" charset="0"/>
                <a:cs typeface="Times New Roman" pitchFamily="18" charset="0"/>
              </a:rPr>
              <a:t>Review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 –test.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play basketball?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´s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Can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swim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cold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today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´s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favourite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subject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Where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´s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bag?</a:t>
            </a:r>
          </a:p>
          <a:p>
            <a:pPr marL="514350" indent="-514350">
              <a:buNone/>
            </a:pPr>
            <a:endParaRPr lang="cs-CZ" sz="3600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1026" name="Picture 2" descr="C:\Documents and Settings\Administrator\Local Settings\Temporary Internet Files\Content.IE5\3PVKIJVL\MP900382780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1285860"/>
            <a:ext cx="2986086" cy="2132918"/>
          </a:xfrm>
          <a:prstGeom prst="rect">
            <a:avLst/>
          </a:prstGeom>
          <a:noFill/>
        </p:spPr>
      </p:pic>
      <p:cxnSp>
        <p:nvCxnSpPr>
          <p:cNvPr id="8" name="Přímá spojovací šipka 7"/>
          <p:cNvCxnSpPr/>
          <p:nvPr/>
        </p:nvCxnSpPr>
        <p:spPr>
          <a:xfrm>
            <a:off x="3357554" y="2571744"/>
            <a:ext cx="178595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Documents and Settings\Administrator\Local Settings\Temporary Internet Files\Content.IE5\TK4FQMDO\MC90038383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3929065"/>
            <a:ext cx="2143140" cy="3036115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tor\Local Settings\Temporary Internet Files\Content.IE5\Z71DI2OS\MC900234252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30" y="4500570"/>
            <a:ext cx="1225410" cy="1379428"/>
          </a:xfrm>
          <a:prstGeom prst="rect">
            <a:avLst/>
          </a:prstGeom>
          <a:noFill/>
        </p:spPr>
      </p:pic>
      <p:cxnSp>
        <p:nvCxnSpPr>
          <p:cNvPr id="11" name="Přímá spojovací šipka 10"/>
          <p:cNvCxnSpPr/>
          <p:nvPr/>
        </p:nvCxnSpPr>
        <p:spPr>
          <a:xfrm>
            <a:off x="4214810" y="5286388"/>
            <a:ext cx="2428892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714356"/>
            <a:ext cx="8858280" cy="5715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sunny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today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Choose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:      </a:t>
            </a:r>
            <a:r>
              <a:rPr lang="cs-CZ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play sport – don´t play sport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many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bedrooms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house/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flat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Choose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36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cs-CZ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lots</a:t>
            </a:r>
            <a:r>
              <a:rPr lang="cs-CZ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sweets</a:t>
            </a:r>
            <a:r>
              <a:rPr lang="cs-CZ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36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cs-CZ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lots</a:t>
            </a:r>
            <a:r>
              <a:rPr lang="cs-CZ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fruit</a:t>
            </a:r>
            <a:endParaRPr lang="cs-CZ" sz="36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Where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12.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endParaRPr lang="cs-CZ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13.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he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doing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14.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a museum in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village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15.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16.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P.E.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today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17.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TV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programmes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18.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reading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pic>
        <p:nvPicPr>
          <p:cNvPr id="3074" name="Picture 2" descr="C:\Documents and Settings\Administrator\Local Settings\Temporary Internet Files\Content.IE5\LFN51MY0\MC90044654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0"/>
            <a:ext cx="1857356" cy="1843554"/>
          </a:xfrm>
          <a:prstGeom prst="rect">
            <a:avLst/>
          </a:prstGeom>
          <a:noFill/>
        </p:spPr>
      </p:pic>
      <p:cxnSp>
        <p:nvCxnSpPr>
          <p:cNvPr id="5" name="Přímá spojovací šipka 4"/>
          <p:cNvCxnSpPr/>
          <p:nvPr/>
        </p:nvCxnSpPr>
        <p:spPr>
          <a:xfrm>
            <a:off x="4643438" y="928670"/>
            <a:ext cx="2643206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C:\Documents and Settings\Administrator\Local Settings\Temporary Internet Files\Content.IE5\ZTNVNTSM\MP90041168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607152"/>
            <a:ext cx="1501298" cy="22508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19.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When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Art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20. Do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cartoons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21.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do in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22.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giraffe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meat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23.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Where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lion live?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24.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fly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? </a:t>
            </a:r>
          </a:p>
          <a:p>
            <a:endParaRPr lang="cs-CZ" sz="3600" dirty="0"/>
          </a:p>
        </p:txBody>
      </p:sp>
      <p:pic>
        <p:nvPicPr>
          <p:cNvPr id="4" name="Picture 3" descr="C:\Documents and Settings\Administrator\Local Settings\Temporary Internet Files\Content.IE5\ZTNVNTSM\MP900180363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4429132"/>
            <a:ext cx="2678501" cy="17588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97634"/>
          </a:xfrm>
        </p:spPr>
        <p:txBody>
          <a:bodyPr>
            <a:normAutofit/>
          </a:bodyPr>
          <a:lstStyle/>
          <a:p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Congratulations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!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Open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activity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61,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certificate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Goodbye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Documents and Settings\Administrator\Local Settings\Temporary Internet Files\Content.IE5\ZTNVNTSM\MC90043757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4012167"/>
            <a:ext cx="1614489" cy="2064789"/>
          </a:xfrm>
          <a:prstGeom prst="rect">
            <a:avLst/>
          </a:prstGeom>
          <a:noFill/>
        </p:spPr>
      </p:pic>
      <p:pic>
        <p:nvPicPr>
          <p:cNvPr id="4099" name="Picture 3" descr="C:\Documents and Settings\Administrator\Local Settings\Temporary Internet Files\Content.IE5\ZTNVNTSM\MC90043248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4071942"/>
            <a:ext cx="1778000" cy="1939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271</Words>
  <PresentationFormat>Předvádění na obrazovce (4:3)</PresentationFormat>
  <Paragraphs>46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Review –test.</vt:lpstr>
      <vt:lpstr>Snímek 4</vt:lpstr>
      <vt:lpstr>Snímek 5</vt:lpstr>
      <vt:lpstr>Snímek 6</vt:lpstr>
      <vt:lpstr>Congratulations!  Open your activity book, page 61, there is your certificate!  Goodbye! 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Review –test.</dc:title>
  <cp:lastModifiedBy>Administrator</cp:lastModifiedBy>
  <cp:revision>9</cp:revision>
  <dcterms:modified xsi:type="dcterms:W3CDTF">2012-01-17T17:38:52Z</dcterms:modified>
</cp:coreProperties>
</file>