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310" r:id="rId5"/>
    <p:sldId id="326" r:id="rId6"/>
    <p:sldId id="325" r:id="rId7"/>
    <p:sldId id="327" r:id="rId8"/>
    <p:sldId id="328" r:id="rId9"/>
    <p:sldId id="324" r:id="rId10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18.6.2015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18.6.2015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771550"/>
            <a:ext cx="6858000" cy="1224136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154" y="1707654"/>
            <a:ext cx="6858000" cy="2235696"/>
          </a:xfrm>
        </p:spPr>
        <p:txBody>
          <a:bodyPr>
            <a:normAutofit/>
          </a:bodyPr>
          <a:lstStyle/>
          <a:p>
            <a:endParaRPr lang="cs-CZ" sz="3600" b="1" dirty="0" smtClean="0"/>
          </a:p>
          <a:p>
            <a:r>
              <a:rPr lang="cs-CZ" sz="3600" b="1" dirty="0" smtClean="0"/>
              <a:t>Velká a malá písmena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P46, ZŠ Mánesova Otrokovice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Drahomíra </a:t>
            </a:r>
            <a:r>
              <a:rPr lang="cs-CZ" dirty="0" err="1" smtClean="0"/>
              <a:t>Šnajdarová</a:t>
            </a:r>
            <a:endParaRPr lang="cs-CZ" dirty="0" smtClean="0"/>
          </a:p>
          <a:p>
            <a:pPr algn="l"/>
            <a:r>
              <a:rPr lang="cs-CZ" dirty="0" smtClean="0"/>
              <a:t>Předmět: Český jazyk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materiál je určen k seznámení žáků s malými a velkými písmeny, je volně dostupný, slouží i jako logopedická pomůcka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 osobní adresář vyučujícího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915566"/>
            <a:ext cx="4512501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533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843558"/>
            <a:ext cx="4716524" cy="353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097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</a:t>
            </a:r>
            <a:r>
              <a:rPr lang="cs-CZ" dirty="0" smtClean="0"/>
              <a:t>autora – www.office.</a:t>
            </a:r>
            <a:r>
              <a:rPr lang="cs-CZ" smtClean="0"/>
              <a:t>microsoft.com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d19d6491-b662-4d98-996c-1e38fe9d0183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87</Words>
  <Application>Microsoft Office PowerPoint</Application>
  <PresentationFormat>Předvádění na obrazovce (16:9)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boxed_powerpoint_16x9_2012-08</vt:lpstr>
      <vt:lpstr>  Dotkněte se inovací CZ.1.07/1.3.00/51.0024 </vt:lpstr>
      <vt:lpstr>Snímek 2</vt:lpstr>
      <vt:lpstr>Metodický pokyn</vt:lpstr>
      <vt:lpstr>Snímek 4</vt:lpstr>
      <vt:lpstr>Snímek 5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19</cp:revision>
  <dcterms:created xsi:type="dcterms:W3CDTF">2014-10-07T08:27:59Z</dcterms:created>
  <dcterms:modified xsi:type="dcterms:W3CDTF">2015-06-18T11:35:47Z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