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56" d="100"/>
          <a:sy n="156" d="100"/>
        </p:scale>
        <p:origin x="-32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ANIMALS </a:t>
            </a:r>
            <a:r>
              <a:rPr lang="cs-CZ" sz="3600" b="1" dirty="0" smtClean="0"/>
              <a:t>– MY POPPLET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Škola:P46, ZŠ Mánesova Otrokovice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Eva Štouračová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je určen k seznámení žáků s volně přístupnou aplikací </a:t>
            </a:r>
            <a:r>
              <a:rPr lang="cs-CZ" dirty="0" err="1" smtClean="0"/>
              <a:t>Popplet</a:t>
            </a:r>
            <a:r>
              <a:rPr lang="cs-CZ" dirty="0" smtClean="0"/>
              <a:t> – verze „lite“. Žáci si sami vyzkouší a vytvoří svoji vlastní myšlenkovou mapu na téma „</a:t>
            </a:r>
            <a:r>
              <a:rPr lang="cs-CZ" dirty="0" err="1" smtClean="0"/>
              <a:t>Animals</a:t>
            </a:r>
            <a:r>
              <a:rPr lang="cs-CZ" dirty="0" smtClean="0"/>
              <a:t>“.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žáků s tablety. Možnost využití dataprojektoru k prezentaci prací žáků.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– </a:t>
            </a:r>
            <a:r>
              <a:rPr lang="cs-CZ" sz="1800" i="1" dirty="0" err="1" smtClean="0"/>
              <a:t>iPad</a:t>
            </a:r>
            <a:r>
              <a:rPr lang="cs-CZ" sz="1800" i="1" dirty="0" smtClean="0"/>
              <a:t> vyučujícího s ukázkou již vytvořených ukázkových </a:t>
            </a:r>
            <a:r>
              <a:rPr lang="cs-CZ" sz="1800" i="1" dirty="0" err="1" smtClean="0"/>
              <a:t>poppletů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pochopení a vyzkoušení si práce s aplikací </a:t>
            </a:r>
            <a:r>
              <a:rPr lang="cs-CZ" sz="1800" i="1" dirty="0" err="1" smtClean="0"/>
              <a:t>Popplet</a:t>
            </a:r>
            <a:r>
              <a:rPr lang="cs-CZ" sz="1800" i="1" dirty="0" smtClean="0"/>
              <a:t> Lite na tabletu, opakování slovní zásoby na téma </a:t>
            </a:r>
            <a:r>
              <a:rPr lang="cs-CZ" sz="1800" i="1" dirty="0" err="1" smtClean="0"/>
              <a:t>Animals</a:t>
            </a:r>
            <a:r>
              <a:rPr lang="cs-CZ" sz="1800" i="1" dirty="0" smtClean="0"/>
              <a:t> – vytvoření vlastní myšlenkové mapy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627534"/>
            <a:ext cx="8229600" cy="459000"/>
          </a:xfrm>
        </p:spPr>
        <p:txBody>
          <a:bodyPr/>
          <a:lstStyle/>
          <a:p>
            <a:r>
              <a:rPr lang="cs-CZ" dirty="0" smtClean="0"/>
              <a:t>Jak začít?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7780" y="1118284"/>
            <a:ext cx="5547752" cy="330169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54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Zavři okno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778" y="1419225"/>
            <a:ext cx="5644444" cy="3175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580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Double </a:t>
            </a:r>
            <a:r>
              <a:rPr lang="cs-CZ" dirty="0" err="1" smtClean="0"/>
              <a:t>click</a:t>
            </a:r>
            <a:r>
              <a:rPr lang="cs-CZ" dirty="0" smtClean="0"/>
              <a:t> – dvojitý klik – vložíš 1. okénko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453" y="1419225"/>
            <a:ext cx="5355094" cy="3175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847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1368152" cy="459000"/>
          </a:xfrm>
        </p:spPr>
        <p:txBody>
          <a:bodyPr/>
          <a:lstStyle/>
          <a:p>
            <a:r>
              <a:rPr lang="cs-CZ" dirty="0" smtClean="0"/>
              <a:t>Příklad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811" y="699542"/>
            <a:ext cx="5832648" cy="426056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8529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695" y="831827"/>
            <a:ext cx="7790199" cy="375066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414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autora, vlastní </a:t>
            </a:r>
            <a:r>
              <a:rPr lang="cs-CZ" dirty="0" err="1" smtClean="0"/>
              <a:t>popplet</a:t>
            </a:r>
            <a:endParaRPr lang="cs-CZ" dirty="0" smtClean="0"/>
          </a:p>
          <a:p>
            <a:r>
              <a:rPr lang="cs-CZ" dirty="0" smtClean="0"/>
              <a:t>Ukázka práce žáků z jiných tříd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www.w3.org/XML/1998/namespace"/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d19d6491-b662-4d98-996c-1e38fe9d018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</TotalTime>
  <Words>157</Words>
  <Application>Microsoft Office PowerPoint</Application>
  <PresentationFormat>Předvádění na obrazovce (16:9)</PresentationFormat>
  <Paragraphs>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Prezentace aplikace PowerPoint</vt:lpstr>
      <vt:lpstr>Metodický pokyn</vt:lpstr>
      <vt:lpstr>Jak začít?</vt:lpstr>
      <vt:lpstr>1. Zavři okno</vt:lpstr>
      <vt:lpstr>Double click – dvojitý klik – vložíš 1. okénko</vt:lpstr>
      <vt:lpstr>Příklad 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Michal Culek</cp:lastModifiedBy>
  <cp:revision>18</cp:revision>
  <dcterms:created xsi:type="dcterms:W3CDTF">2014-10-07T08:27:59Z</dcterms:created>
  <dcterms:modified xsi:type="dcterms:W3CDTF">2015-05-29T14:41:00Z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