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5" r:id="rId5"/>
    <p:sldId id="283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12" Type="http://schemas.microsoft.com/office/2007/relationships/hdphoto" Target="../media/hdphoto4.wdp"/><Relationship Id="rId17" Type="http://schemas.openxmlformats.org/officeDocument/2006/relationships/comments" Target="../comments/comment2.xml"/><Relationship Id="rId2" Type="http://schemas.openxmlformats.org/officeDocument/2006/relationships/image" Target="../media/image4.png"/><Relationship Id="rId16" Type="http://schemas.microsoft.com/office/2007/relationships/hdphoto" Target="../media/hdphoto6.wdp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2.png"/><Relationship Id="rId10" Type="http://schemas.microsoft.com/office/2007/relationships/hdphoto" Target="../media/hdphoto3.wdp"/><Relationship Id="rId4" Type="http://schemas.openxmlformats.org/officeDocument/2006/relationships/image" Target="../media/image6.png"/><Relationship Id="rId9" Type="http://schemas.openxmlformats.org/officeDocument/2006/relationships/image" Target="../media/image9.png"/><Relationship Id="rId14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Špinavé ruce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Zdraví</a:t>
            </a:r>
            <a:r>
              <a:rPr lang="cs-CZ" sz="2400" b="0" i="0" dirty="0" smtClean="0"/>
              <a:t> a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WIN_20150515_1049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20855" y="1546509"/>
            <a:ext cx="7119030" cy="4004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WIN_20150515_10493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20855" y="1546509"/>
            <a:ext cx="7119030" cy="4004455"/>
          </a:xfrm>
          <a:prstGeom prst="rect">
            <a:avLst/>
          </a:prstGeom>
        </p:spPr>
      </p:pic>
      <p:pic>
        <p:nvPicPr>
          <p:cNvPr id="7" name="Obrázek 6" descr="WIN_20150515_110910.JPG"/>
          <p:cNvPicPr>
            <a:picLocks noChangeAspect="1"/>
          </p:cNvPicPr>
          <p:nvPr/>
        </p:nvPicPr>
        <p:blipFill rotWithShape="1">
          <a:blip r:embed="rId3" cstate="print"/>
          <a:srcRect l="22767" r="21252"/>
          <a:stretch/>
        </p:blipFill>
        <p:spPr>
          <a:xfrm>
            <a:off x="2448821" y="89115"/>
            <a:ext cx="2124670" cy="2134883"/>
          </a:xfrm>
          <a:prstGeom prst="rect">
            <a:avLst/>
          </a:prstGeom>
        </p:spPr>
      </p:pic>
      <p:pic>
        <p:nvPicPr>
          <p:cNvPr id="8" name="Obrázek 7" descr="WIN_20150515_105630.JPG"/>
          <p:cNvPicPr>
            <a:picLocks noChangeAspect="1"/>
          </p:cNvPicPr>
          <p:nvPr/>
        </p:nvPicPr>
        <p:blipFill rotWithShape="1">
          <a:blip r:embed="rId4" cstate="print"/>
          <a:srcRect l="30178" r="35409"/>
          <a:stretch/>
        </p:blipFill>
        <p:spPr>
          <a:xfrm rot="453330">
            <a:off x="2178020" y="4603676"/>
            <a:ext cx="1325034" cy="21658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96" t="19576" r="28682" b="12819"/>
          <a:stretch/>
        </p:blipFill>
        <p:spPr>
          <a:xfrm>
            <a:off x="5994944" y="104075"/>
            <a:ext cx="1753261" cy="144243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3403" b="95278" l="10000" r="6722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109" t="5008" r="30089"/>
          <a:stretch/>
        </p:blipFill>
        <p:spPr>
          <a:xfrm>
            <a:off x="8849899" y="5275784"/>
            <a:ext cx="1383220" cy="134868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405" t="13465" r="23649" b="8105"/>
          <a:stretch/>
        </p:blipFill>
        <p:spPr>
          <a:xfrm>
            <a:off x="654995" y="3269216"/>
            <a:ext cx="1727787" cy="168713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923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791" t="11837" r="28169" b="2802"/>
          <a:stretch/>
        </p:blipFill>
        <p:spPr>
          <a:xfrm>
            <a:off x="416749" y="864973"/>
            <a:ext cx="1518032" cy="148632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35" t="29363" r="8963" b="25339"/>
          <a:stretch/>
        </p:blipFill>
        <p:spPr>
          <a:xfrm rot="3254984">
            <a:off x="9163664" y="2983316"/>
            <a:ext cx="3160908" cy="97978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26181" b="72778" l="27031" r="695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318" t="29650" r="29044" b="30970"/>
          <a:stretch/>
        </p:blipFill>
        <p:spPr>
          <a:xfrm>
            <a:off x="9788043" y="795087"/>
            <a:ext cx="1258444" cy="653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41755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WIN_20150515_10491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95525" y="1148081"/>
            <a:ext cx="8262065" cy="4647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Zdraví, bezpečí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vybírají předměty, které potřebují k tomu, aby měly čisté ruce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Mít povědomí o významu péče o čistotu a zdraví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jsou ukázány špinavé ruce – povídáme se s dětmi o </a:t>
            </a:r>
            <a:r>
              <a:rPr lang="cs-CZ" dirty="0" smtClean="0"/>
              <a:t>tom, </a:t>
            </a:r>
            <a:r>
              <a:rPr lang="cs-CZ" dirty="0" smtClean="0"/>
              <a:t>co to </a:t>
            </a:r>
            <a:r>
              <a:rPr lang="cs-CZ" dirty="0" smtClean="0"/>
              <a:t>způsobí, </a:t>
            </a:r>
            <a:r>
              <a:rPr lang="cs-CZ" dirty="0" smtClean="0"/>
              <a:t>pokud si je neumyjí, jak si je asi ušpinili a podobně.</a:t>
            </a:r>
          </a:p>
          <a:p>
            <a:r>
              <a:rPr lang="cs-CZ" dirty="0" smtClean="0"/>
              <a:t>Na snímku č. 3 děti vybírají předměty, které potřebují k umytí rukou. Pomocí animace mají děti zpětnou vazbu - nepotřebné věci zmizí, správné se protočí</a:t>
            </a:r>
          </a:p>
          <a:p>
            <a:r>
              <a:rPr lang="cs-CZ" dirty="0" smtClean="0"/>
              <a:t>Na snímku č. 3 jsou ukázány již čisté ruce – opět si </a:t>
            </a:r>
            <a:r>
              <a:rPr lang="cs-CZ" dirty="0" smtClean="0"/>
              <a:t>povídáme, </a:t>
            </a:r>
            <a:r>
              <a:rPr lang="cs-CZ" dirty="0" smtClean="0"/>
              <a:t>kdy si myjeme ruce </a:t>
            </a:r>
            <a:r>
              <a:rPr lang="cs-CZ" dirty="0" smtClean="0"/>
              <a:t>pokaždé, </a:t>
            </a:r>
            <a:r>
              <a:rPr lang="cs-CZ" dirty="0" smtClean="0"/>
              <a:t>i když nejsou viditelně špinavé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Znát základní zásady zdravého životního </a:t>
            </a:r>
            <a:r>
              <a:rPr lang="cs-CZ" dirty="0" smtClean="0"/>
              <a:t>stylu</a:t>
            </a:r>
          </a:p>
          <a:p>
            <a:r>
              <a:rPr lang="cs-CZ" dirty="0"/>
              <a:t>Pojmenovávat věci a jevy ve svém okolí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282</Words>
  <Application>Microsoft Office PowerPoint</Application>
  <PresentationFormat>Vlastní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Špinavé ruce</vt:lpstr>
      <vt:lpstr>Snímek 2</vt:lpstr>
      <vt:lpstr>Snímek 3</vt:lpstr>
      <vt:lpstr>Snímek 4</vt:lpstr>
      <vt:lpstr>Použité odkazy</vt:lpstr>
      <vt:lpstr>Metodický pokyn Integrovaný blok: Zdraví, bezpečí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2015-06-19T05:33:42Z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