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34"/>
  </p:notesMasterIdLst>
  <p:handoutMasterIdLst>
    <p:handoutMasterId r:id="rId35"/>
  </p:handoutMasterIdLst>
  <p:sldIdLst>
    <p:sldId id="272" r:id="rId3"/>
    <p:sldId id="300" r:id="rId4"/>
    <p:sldId id="299" r:id="rId5"/>
    <p:sldId id="291" r:id="rId6"/>
    <p:sldId id="292" r:id="rId7"/>
    <p:sldId id="293" r:id="rId8"/>
    <p:sldId id="294" r:id="rId9"/>
    <p:sldId id="297" r:id="rId10"/>
    <p:sldId id="301" r:id="rId11"/>
    <p:sldId id="303" r:id="rId12"/>
    <p:sldId id="304" r:id="rId13"/>
    <p:sldId id="305" r:id="rId14"/>
    <p:sldId id="306" r:id="rId15"/>
    <p:sldId id="308" r:id="rId16"/>
    <p:sldId id="307" r:id="rId17"/>
    <p:sldId id="309" r:id="rId18"/>
    <p:sldId id="310" r:id="rId19"/>
    <p:sldId id="311" r:id="rId20"/>
    <p:sldId id="312" r:id="rId21"/>
    <p:sldId id="313" r:id="rId22"/>
    <p:sldId id="314" r:id="rId23"/>
    <p:sldId id="316" r:id="rId24"/>
    <p:sldId id="317" r:id="rId25"/>
    <p:sldId id="318" r:id="rId26"/>
    <p:sldId id="319" r:id="rId27"/>
    <p:sldId id="276" r:id="rId28"/>
    <p:sldId id="277" r:id="rId29"/>
    <p:sldId id="278" r:id="rId30"/>
    <p:sldId id="279" r:id="rId31"/>
    <p:sldId id="280" r:id="rId32"/>
    <p:sldId id="281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DFEE2"/>
    <a:srgbClr val="FDFE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059" autoAdjust="0"/>
    <p:restoredTop sz="92362" autoAdjust="0"/>
  </p:normalViewPr>
  <p:slideViewPr>
    <p:cSldViewPr snapToGrid="0">
      <p:cViewPr varScale="1">
        <p:scale>
          <a:sx n="86" d="100"/>
          <a:sy n="86" d="100"/>
        </p:scale>
        <p:origin x="-96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VÝROBU PAPÍRU SI PŘIPRAVÍME MÍSU, KARTON OD VAJÍČEK, VODU,</a:t>
            </a:r>
            <a:r>
              <a:rPr lang="cs-CZ" baseline="0" dirty="0" smtClean="0"/>
              <a:t> NŮŽKY.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8460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NEBO SI PŘIPRAVÍME MÍSU, VODU, NOVINY,</a:t>
            </a:r>
            <a:r>
              <a:rPr lang="cs-CZ" baseline="0" dirty="0" smtClean="0"/>
              <a:t> LETÁKY, NŮŽKY.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54349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KARTÓN OD VAJÍČEK NASTŘÍHÁME.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39890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MŮŽEME</a:t>
            </a:r>
            <a:r>
              <a:rPr lang="cs-CZ" baseline="0" dirty="0" smtClean="0"/>
              <a:t> NASTŘÍHAT NOVINY.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61372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ZALIJEME DVOJNÁSOBNÝM MNOŽSTVÍM VODY.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11328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ZALIJEME DVOJNÁSOBNÝM MNOŽSTVÍM VODY.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25991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HMOTU ROZMIXUJEME.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15131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HMOTU ROZMIXUJEME.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95634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ROZMIXUJEME DO JEMNĚJŠÍ HMOTY.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43635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ROZMIXUJEME NA JEMNOU HMOTU.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76568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PŘIPRAVÍME SI LEPIDLO NA</a:t>
            </a:r>
            <a:r>
              <a:rPr lang="cs-CZ" baseline="0" dirty="0" smtClean="0"/>
              <a:t> TAPETY. ( ALE LEPIDLO NEMUSÍ BÝT 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75783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LEPIDLO PŘISYPEME K PAPÍROVÉ</a:t>
            </a:r>
            <a:r>
              <a:rPr lang="cs-CZ" baseline="0" dirty="0" smtClean="0"/>
              <a:t> HMOTĚ.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34843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HMOTY ZAMÍCHÁME LEPIDLO.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10917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PŘIPRAVÍME SI PLASTOVÝ TÁCEK.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96871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NĚJ POLOŽÍME UBROUSEK.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4702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NAHORU MŘÍŽKU.</a:t>
            </a:r>
            <a:r>
              <a:rPr lang="cs-CZ" baseline="0" dirty="0" smtClean="0"/>
              <a:t> LEPŠÍ JE HUSTŠÍ MŘÍŽKA.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51382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HMOTU</a:t>
            </a:r>
            <a:r>
              <a:rPr lang="cs-CZ" baseline="0" dirty="0" smtClean="0"/>
              <a:t> S LEPIDLEM ROZMÝCHÁME.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228496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HMOTU</a:t>
            </a:r>
            <a:r>
              <a:rPr lang="cs-CZ" baseline="0" dirty="0" smtClean="0"/>
              <a:t> S KARTÓNEM A LEPIDLEM ROZMÝCHÁME.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510491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NABEREME NA SÍTKO (</a:t>
            </a:r>
            <a:r>
              <a:rPr lang="cs-CZ" baseline="0" dirty="0" smtClean="0"/>
              <a:t> HUSTŠÍ MŘÍŽKU).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919381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PŘIPRAVÍME SI HOUBIČKU.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84423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HOUBIČKOU ODSAJEME</a:t>
            </a:r>
            <a:r>
              <a:rPr lang="cs-CZ" baseline="0" dirty="0" smtClean="0"/>
              <a:t> PŘEBYTEČNOU VODU.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96669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PAPÍR</a:t>
            </a:r>
            <a:r>
              <a:rPr lang="cs-CZ" baseline="0" dirty="0" smtClean="0"/>
              <a:t> PŘEKLOPÍME NA NOVINY A NECHÁME USCHNOUT.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39395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r>
              <a:rPr lang="cs-CZ" baseline="0" dirty="0" smtClean="0"/>
              <a:t> JAKÉM POŘADÍ SE VYRÁBÍ PAPÍR?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839611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64575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703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13" Type="http://schemas.openxmlformats.org/officeDocument/2006/relationships/image" Target="../media/image38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12" Type="http://schemas.openxmlformats.org/officeDocument/2006/relationships/image" Target="../media/image37.jpeg"/><Relationship Id="rId2" Type="http://schemas.openxmlformats.org/officeDocument/2006/relationships/notesSlide" Target="../notesSlides/notesSlide24.xml"/><Relationship Id="rId16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11" Type="http://schemas.openxmlformats.org/officeDocument/2006/relationships/image" Target="../media/image36.jpeg"/><Relationship Id="rId5" Type="http://schemas.openxmlformats.org/officeDocument/2006/relationships/image" Target="../media/image30.jpeg"/><Relationship Id="rId15" Type="http://schemas.openxmlformats.org/officeDocument/2006/relationships/image" Target="../media/image40.jpeg"/><Relationship Id="rId10" Type="http://schemas.openxmlformats.org/officeDocument/2006/relationships/image" Target="../media/image35.jpeg"/><Relationship Id="rId4" Type="http://schemas.openxmlformats.org/officeDocument/2006/relationships/image" Target="../media/image29.jpeg"/><Relationship Id="rId9" Type="http://schemas.openxmlformats.org/officeDocument/2006/relationships/image" Target="../media/image34.jpeg"/><Relationship Id="rId14" Type="http://schemas.openxmlformats.org/officeDocument/2006/relationships/image" Target="../media/image39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19575" y="1119825"/>
            <a:ext cx="9601200" cy="2256303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88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VÝROBA PAPÍRU</a:t>
            </a:r>
            <a:endParaRPr lang="cs-CZ" sz="9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ROZVOJ  POZNÁNÍ,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70386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6494585"/>
            <a:ext cx="4751753" cy="36341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>
            <a:off x="1524000" y="6494584"/>
            <a:ext cx="5287108" cy="36341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87119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91628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23412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09132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12066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50302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28512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7178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82321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7048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36976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96362" y="6775938"/>
            <a:ext cx="1005840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05058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00622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74133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39431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85716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9700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6857998"/>
            <a:ext cx="10058400" cy="1172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70891" y="7936523"/>
            <a:ext cx="9955823" cy="35169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46584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9806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92097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7665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9636369" y="0"/>
            <a:ext cx="2555631" cy="1403835"/>
          </a:xfrm>
          <a:prstGeom prst="rect">
            <a:avLst/>
          </a:prstGeom>
          <a:solidFill>
            <a:srgbClr val="FDFE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23448"/>
            <a:ext cx="1692939" cy="127044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4136" y="323449"/>
            <a:ext cx="1682875" cy="125202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82762" y="323448"/>
            <a:ext cx="1601862" cy="128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39858" y="323448"/>
            <a:ext cx="1682874" cy="128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38208" y="323449"/>
            <a:ext cx="1657096" cy="125202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76501" y="323448"/>
            <a:ext cx="1599101" cy="1252026"/>
          </a:xfrm>
          <a:prstGeom prst="rect">
            <a:avLst/>
          </a:prstGeom>
        </p:spPr>
      </p:pic>
      <p:sp>
        <p:nvSpPr>
          <p:cNvPr id="23" name="Obdélník 22"/>
          <p:cNvSpPr/>
          <p:nvPr/>
        </p:nvSpPr>
        <p:spPr>
          <a:xfrm>
            <a:off x="3516923" y="5190391"/>
            <a:ext cx="5362571" cy="112834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032" y="4142612"/>
            <a:ext cx="1692939" cy="134553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57011" y="4142612"/>
            <a:ext cx="1682875" cy="135251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4136" y="4142612"/>
            <a:ext cx="1601862" cy="13630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01631" y="4163395"/>
            <a:ext cx="1682874" cy="134224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82762" y="4152883"/>
            <a:ext cx="1657096" cy="134224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81744" y="4163395"/>
            <a:ext cx="1599101" cy="1342246"/>
          </a:xfrm>
          <a:prstGeom prst="rect">
            <a:avLst/>
          </a:prstGeom>
        </p:spPr>
      </p:pic>
      <p:cxnSp>
        <p:nvCxnSpPr>
          <p:cNvPr id="32" name="Přímá spojnice 31"/>
          <p:cNvCxnSpPr/>
          <p:nvPr/>
        </p:nvCxnSpPr>
        <p:spPr>
          <a:xfrm>
            <a:off x="0" y="2954215"/>
            <a:ext cx="12192000" cy="4689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4" name="Obrázek 4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03929" y="325944"/>
            <a:ext cx="1625162" cy="128148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03929" y="4163395"/>
            <a:ext cx="1625162" cy="136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3518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5961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b="1" dirty="0" smtClean="0"/>
              <a:t>Pracovní postup výroby papíru.</a:t>
            </a:r>
            <a:endParaRPr lang="cs-CZ" b="1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se seznamují s recyklací papíru.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jednotlivých obrázcích sledujeme postup výroby ručního papíru.</a:t>
            </a:r>
          </a:p>
          <a:p>
            <a:r>
              <a:rPr lang="cs-CZ" dirty="0" smtClean="0"/>
              <a:t>V posledním obrázku č. 24 kliknutím postupně </a:t>
            </a:r>
            <a:r>
              <a:rPr lang="cs-CZ" dirty="0" smtClean="0"/>
              <a:t>označíme, </a:t>
            </a:r>
            <a:r>
              <a:rPr lang="cs-CZ" dirty="0" smtClean="0"/>
              <a:t>v jakém pořadí postupujeme. V dolní části se obrázek zobrazí ve správné posloupnosti.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Při výrobě ručního papíru můžeme do papírové hmoty přidat barvu, lisované květiny. Papírovou hmotu můžeme tvarovat do formiček.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Z kufříku použijeme nůžky při stříhání papíru.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Na tabulku procvičíme </a:t>
            </a:r>
            <a:r>
              <a:rPr lang="cs-CZ" b="1" u="sng" dirty="0" smtClean="0"/>
              <a:t>GMT: </a:t>
            </a:r>
            <a:r>
              <a:rPr lang="cs-CZ" b="1" u="sng" dirty="0" smtClean="0"/>
              <a:t>mícháme papírovou hmotu </a:t>
            </a:r>
            <a:r>
              <a:rPr lang="cs-CZ" b="1" u="sng" dirty="0" smtClean="0"/>
              <a:t>(kruhové </a:t>
            </a:r>
            <a:r>
              <a:rPr lang="cs-CZ" b="1" u="sng" dirty="0" smtClean="0"/>
              <a:t>tvary)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25355" y="1736415"/>
            <a:ext cx="9509760" cy="3524813"/>
          </a:xfrm>
        </p:spPr>
        <p:txBody>
          <a:bodyPr/>
          <a:lstStyle/>
          <a:p>
            <a:r>
              <a:rPr lang="cs-CZ" dirty="0" smtClean="0"/>
              <a:t>Stříhání, trhání novin, kartónu. 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31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774</Words>
  <Application>Microsoft Office PowerPoint</Application>
  <PresentationFormat>Vlastní</PresentationFormat>
  <Paragraphs>145</Paragraphs>
  <Slides>31</Slides>
  <Notes>26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Sheer Green 16x9</vt:lpstr>
      <vt:lpstr>VÝROBA PAPÍRU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Použité zdroje</vt:lpstr>
      <vt:lpstr>Metodický pokyn Integrovaný blok: DOVEDNOST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31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BRAMBORA</dc:title>
  <dc:creator/>
  <cp:lastModifiedBy/>
  <cp:revision>2</cp:revision>
  <dcterms:created xsi:type="dcterms:W3CDTF">2014-08-05T12:38:58Z</dcterms:created>
  <dcterms:modified xsi:type="dcterms:W3CDTF">2015-06-19T13:05:55Z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