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310" r:id="rId5"/>
    <p:sldId id="326" r:id="rId6"/>
    <p:sldId id="325" r:id="rId7"/>
    <p:sldId id="327" r:id="rId8"/>
    <p:sldId id="328" r:id="rId9"/>
    <p:sldId id="329" r:id="rId10"/>
    <p:sldId id="330" r:id="rId11"/>
    <p:sldId id="331" r:id="rId12"/>
    <p:sldId id="332" r:id="rId13"/>
    <p:sldId id="333" r:id="rId14"/>
    <p:sldId id="334" r:id="rId15"/>
    <p:sldId id="324" r:id="rId16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20.6.2015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20.6.2015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s://encrypted-tbd2.gstatic.com/images?q=tbn:ANd9GcTTK8I33B-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1707654"/>
            <a:ext cx="6858000" cy="936104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Vyvození čísla 7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ZŠ a MŠ, Brno, Horníkova 1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Mgr. Pavlína Baláková</a:t>
            </a:r>
          </a:p>
          <a:p>
            <a:pPr algn="l"/>
            <a:r>
              <a:rPr lang="cs-CZ" dirty="0" smtClean="0"/>
              <a:t>Předmět: Matematika- 1. ročník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Žáci hravou formou při práci na tabletu vyvodí číslo 7, při práci je doprovází pohádka Sněhurka a 7 trpaslíků, vše mají vizualizováno na interaktivní tabuli.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800" i="1" dirty="0" smtClean="0"/>
              <a:t>Materiál je určen pro práci s interaktivní tabulí a tablety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i="1" dirty="0" smtClean="0"/>
              <a:t>Žáci pracují na tabletu pod vedením učitele, plní jeho pokyny, výsledky své práce kontrolují na interaktivní tabuli.</a:t>
            </a:r>
          </a:p>
          <a:p>
            <a:pPr marL="0" indent="0">
              <a:buNone/>
            </a:pPr>
            <a:r>
              <a:rPr lang="cs-CZ" sz="1800" i="1" dirty="0" smtClean="0"/>
              <a:t>1.Připomenou si pohádku Sněhurka a 7 trpaslíků</a:t>
            </a:r>
          </a:p>
          <a:p>
            <a:pPr marL="0" indent="0">
              <a:buNone/>
            </a:pPr>
            <a:r>
              <a:rPr lang="cs-CZ" sz="1800" i="1" dirty="0" smtClean="0"/>
              <a:t>2.Dopisují čísla trpaslíkům</a:t>
            </a:r>
          </a:p>
          <a:p>
            <a:pPr marL="0" indent="0">
              <a:buNone/>
            </a:pPr>
            <a:r>
              <a:rPr lang="cs-CZ" sz="1800" i="1" dirty="0" smtClean="0"/>
              <a:t>3.Počítají po 1 do 7, oddělují lucerničky po7</a:t>
            </a:r>
          </a:p>
          <a:p>
            <a:pPr marL="0" indent="0">
              <a:buNone/>
            </a:pPr>
            <a:r>
              <a:rPr lang="cs-CZ" sz="1800" i="1" dirty="0" smtClean="0"/>
              <a:t>4.Nacvičují psaní čísla 7</a:t>
            </a:r>
          </a:p>
          <a:p>
            <a:pPr marL="0" indent="0">
              <a:buNone/>
            </a:pPr>
            <a:r>
              <a:rPr lang="cs-CZ" sz="1800" i="1" dirty="0" smtClean="0"/>
              <a:t>5.Dokreslují obrázky do 7</a:t>
            </a:r>
          </a:p>
          <a:p>
            <a:pPr marL="0" indent="0">
              <a:buNone/>
            </a:pPr>
            <a:r>
              <a:rPr lang="cs-CZ" sz="1800" i="1" dirty="0" smtClean="0"/>
              <a:t>6.Doplňují číselnou osu</a:t>
            </a:r>
          </a:p>
          <a:p>
            <a:pPr marL="0" indent="0">
              <a:buNone/>
            </a:pPr>
            <a:r>
              <a:rPr lang="cs-CZ" sz="1800" i="1" dirty="0" smtClean="0"/>
              <a:t>7.Spojují postupně čísla od 1 do 7, vybarví obrázek</a:t>
            </a:r>
          </a:p>
          <a:p>
            <a:pPr marL="0" indent="0">
              <a:buNone/>
            </a:pPr>
            <a:endParaRPr lang="cs-CZ" sz="1800" i="1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Vyvození čísla 7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91631"/>
            <a:ext cx="8229600" cy="3102992"/>
          </a:xfrm>
        </p:spPr>
        <p:txBody>
          <a:bodyPr/>
          <a:lstStyle/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563639"/>
            <a:ext cx="7704856" cy="266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7216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2.                          Očísluj trpaslíky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563638"/>
            <a:ext cx="7632848" cy="2304256"/>
          </a:xfrm>
        </p:spPr>
      </p:pic>
    </p:spTree>
    <p:extLst>
      <p:ext uri="{BB962C8B-B14F-4D97-AF65-F5344CB8AC3E}">
        <p14:creationId xmlns:p14="http://schemas.microsoft.com/office/powerpoint/2010/main" xmlns="" val="3500728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3.                     Odděluj lucerny po 7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2283718"/>
            <a:ext cx="8064896" cy="870198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1848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4.                              Piš číslo 7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>
              <a:latin typeface="+mj-lt"/>
            </a:endParaRPr>
          </a:p>
          <a:p>
            <a:pPr marL="0" indent="0">
              <a:buNone/>
            </a:pPr>
            <a:r>
              <a:rPr lang="cs-CZ" dirty="0" smtClean="0">
                <a:latin typeface="+mj-lt"/>
              </a:rPr>
              <a:t>_____________________________________________</a:t>
            </a:r>
          </a:p>
          <a:p>
            <a:pPr marL="0" indent="0">
              <a:buNone/>
            </a:pPr>
            <a:endParaRPr lang="cs-CZ" dirty="0">
              <a:latin typeface="+mj-lt"/>
            </a:endParaRPr>
          </a:p>
          <a:p>
            <a:pPr marL="0" indent="0">
              <a:buNone/>
            </a:pPr>
            <a:r>
              <a:rPr lang="cs-CZ" dirty="0" smtClean="0">
                <a:latin typeface="+mj-lt"/>
              </a:rPr>
              <a:t>_____________________________________________</a:t>
            </a:r>
            <a:endParaRPr lang="cs-CZ" dirty="0">
              <a:latin typeface="+mj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46454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5.                     Dokresli obrázky do 7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1635646"/>
            <a:ext cx="3182636" cy="87665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2715766"/>
            <a:ext cx="2239280" cy="121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7303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6.                      Doplň číselnou osu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1635646"/>
            <a:ext cx="7416824" cy="2226655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7202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7.             Spoj postupně čísla od 1 do 7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7824" y="1419622"/>
            <a:ext cx="2612701" cy="31750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604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Očekávání a cíle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se seznámí s počtem prvků do 7, číselnou osou, psací podobou čísla 7 i číselnou řadou do 7.</a:t>
            </a:r>
          </a:p>
          <a:p>
            <a:r>
              <a:rPr lang="cs-CZ" dirty="0" smtClean="0"/>
              <a:t>Osvojí si matematickou </a:t>
            </a:r>
            <a:r>
              <a:rPr lang="cs-CZ" smtClean="0"/>
              <a:t>představu čísla 7.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6493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cs-CZ" sz="1800" dirty="0" smtClean="0"/>
              <a:t> </a:t>
            </a:r>
            <a:r>
              <a:rPr lang="cs-CZ" sz="1800" dirty="0" smtClean="0">
                <a:hlinkClick r:id="rId2"/>
              </a:rPr>
              <a:t>https://encrypted-tbd2.gstatic.com/images?q=tbn:ANd9GcTTK8I33B-</a:t>
            </a:r>
            <a:r>
              <a:rPr lang="cs-CZ" sz="1800" dirty="0" smtClean="0"/>
              <a:t>         R4FaToZGxW5QVeKnppy0Cvph6kqx1wMefqk5fC0GXQg</a:t>
            </a:r>
          </a:p>
          <a:p>
            <a:pPr marL="0" indent="0">
              <a:buNone/>
            </a:pPr>
            <a:r>
              <a:rPr lang="cs-CZ" sz="1800" dirty="0" smtClean="0"/>
              <a:t>2.,3.,</a:t>
            </a:r>
            <a:r>
              <a:rPr lang="cs-CZ" sz="1800" smtClean="0"/>
              <a:t>5</a:t>
            </a:r>
            <a:r>
              <a:rPr lang="cs-CZ" sz="1800" smtClean="0"/>
              <a:t>.  </a:t>
            </a:r>
            <a:r>
              <a:rPr lang="cs-CZ" sz="1800" dirty="0" smtClean="0">
                <a:hlinkClick r:id="rId3"/>
              </a:rPr>
              <a:t>www.office.</a:t>
            </a:r>
            <a:r>
              <a:rPr lang="cs-CZ" sz="1800" dirty="0" err="1" smtClean="0">
                <a:hlinkClick r:id="rId3"/>
              </a:rPr>
              <a:t>microsoft.com</a:t>
            </a:r>
            <a:r>
              <a:rPr lang="cs-CZ" sz="1800" dirty="0" smtClean="0"/>
              <a:t> 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6.,7.      Archiv autora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informační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www.w3.org/XML/1998/namespace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d19d6491-b662-4d98-996c-1e38fe9d0183"/>
  </ds:schemaRefs>
</ds:datastoreItem>
</file>

<file path=customXml/itemProps2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249</TotalTime>
  <Words>232</Words>
  <Application>Microsoft Office PowerPoint</Application>
  <PresentationFormat>Předvádění na obrazovce (16:9)</PresentationFormat>
  <Paragraphs>41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boxed_powerpoint_16x9_2012-08</vt:lpstr>
      <vt:lpstr>  Dotkněte se inovací CZ.1.07/1.3.00/51.0024  </vt:lpstr>
      <vt:lpstr>Snímek 2</vt:lpstr>
      <vt:lpstr>Metodický pokyn</vt:lpstr>
      <vt:lpstr>Vyvození čísla 7</vt:lpstr>
      <vt:lpstr>2.                          Očísluj trpaslíky</vt:lpstr>
      <vt:lpstr>3.                     Odděluj lucerny po 7</vt:lpstr>
      <vt:lpstr>4.                              Piš číslo 7</vt:lpstr>
      <vt:lpstr>5.                     Dokresli obrázky do 7</vt:lpstr>
      <vt:lpstr>6.                      Doplň číselnou osu</vt:lpstr>
      <vt:lpstr>7.             Spoj postupně čísla od 1 do 7</vt:lpstr>
      <vt:lpstr>Očekávání a cíle</vt:lpstr>
      <vt:lpstr>Použité informační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28</cp:revision>
  <dcterms:created xsi:type="dcterms:W3CDTF">2014-10-07T08:27:59Z</dcterms:created>
  <dcterms:modified xsi:type="dcterms:W3CDTF">2015-06-20T10:18:19Z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