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7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JAN HUS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P11 ZŠ A MŠ, BRNO, HORNÍKOVA 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HANA MEZIHORÁKOVÁ</a:t>
            </a:r>
          </a:p>
          <a:p>
            <a:pPr algn="l"/>
            <a:r>
              <a:rPr lang="cs-CZ" dirty="0" smtClean="0"/>
              <a:t>Předmět: VLASTIVĚDA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s osobou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Jana Husa. Obrazový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materiál zpestří výklad učiva a vytvoří žákům propojení informací z výkladu s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touto osobností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.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059582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OBSAH: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ŽIVOT JANA HUSA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DÍLO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TEST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ČTYŘSMĚRKA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POUŽITÉ INFORMAČNÍ ZDROJE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7912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958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JANA HUSA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0/07/Jan_hus_1.jpg/250px-Jan_hus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75606"/>
            <a:ext cx="2381250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779662"/>
            <a:ext cx="45365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Narození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: 1370 Husinec</a:t>
            </a:r>
          </a:p>
          <a:p>
            <a:r>
              <a:rPr lang="cs-CZ" sz="24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Titul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: kněz, reformátor, kazatel</a:t>
            </a:r>
          </a:p>
          <a:p>
            <a:r>
              <a:rPr lang="cs-CZ" sz="24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Smrt: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upálení 6. července 1415</a:t>
            </a:r>
          </a:p>
          <a:p>
            <a:r>
              <a:rPr lang="cs-CZ" sz="24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Myšlenky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: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Kritizoval mravní úpadek církve, odsouzen jako kacíř</a:t>
            </a:r>
          </a:p>
          <a:p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759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664287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DÍLO</a:t>
            </a:r>
            <a:endParaRPr lang="cs-CZ" sz="48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4865" y="1275606"/>
            <a:ext cx="7416824" cy="397031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 CÍRKVI</a:t>
            </a:r>
          </a:p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Hlavou církve není papež, ale Kristus, který ji svrchovaně řídí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 ŠESTI BLUDECH</a:t>
            </a:r>
          </a:p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zamýšlí se nad vztahem mezi církví a světským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světem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KNÍŽKY O SVATOKUPECTVÍ</a:t>
            </a: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Kritika soudobé církve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PROTI BULE PRAŽSKÉ</a:t>
            </a:r>
          </a:p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Vystupuje proti prodávání odpustků</a:t>
            </a: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426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9954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563638"/>
            <a:ext cx="64807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KDE SE NARODIL JAN HUS?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PROTI ČEMU BOJOVAL CELÝ ŽIVOT?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ČÍM BYL JAN HUS?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JMENUJ NĚJAKÉ JEHO DÍLO.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KDY A JAK ZEMŘEL?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863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84355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ČTYŘSMĚRKA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144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VE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ČTYŘSMĚRCE,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KDO TO BYL JAN HUS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939246"/>
              </p:ext>
            </p:extLst>
          </p:nvPr>
        </p:nvGraphicFramePr>
        <p:xfrm>
          <a:off x="2133600" y="2124891"/>
          <a:ext cx="5246712" cy="2399201"/>
        </p:xfrm>
        <a:graphic>
          <a:graphicData uri="http://schemas.openxmlformats.org/drawingml/2006/table">
            <a:tbl>
              <a:tblPr/>
              <a:tblGrid>
                <a:gridCol w="470263"/>
                <a:gridCol w="539931"/>
                <a:gridCol w="566057"/>
                <a:gridCol w="539932"/>
                <a:gridCol w="538241"/>
                <a:gridCol w="576064"/>
                <a:gridCol w="504056"/>
                <a:gridCol w="497822"/>
                <a:gridCol w="510290"/>
                <a:gridCol w="504056"/>
              </a:tblGrid>
              <a:tr h="2699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1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800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05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W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0631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OBRÁZEK – JAN HUS  - </a:t>
            </a:r>
          </a:p>
          <a:p>
            <a:pPr marL="0" indent="0">
              <a:buNone/>
            </a:pPr>
            <a:r>
              <a:rPr lang="cs-CZ" sz="1600" dirty="0"/>
              <a:t>Jan Hus. </a:t>
            </a:r>
            <a:r>
              <a:rPr lang="cs-CZ" sz="1600" i="1" dirty="0"/>
              <a:t>Http://cs.wikipedia.org/</a:t>
            </a:r>
            <a:r>
              <a:rPr lang="cs-CZ" sz="1600" dirty="0"/>
              <a:t> [online]. 2015 [cit. 2015-05-26]. Dostupné z: http://cs.wikipedia.org/wiki/Jan_Hus#/media/File:Jan_hus_1.jpg</a:t>
            </a: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ČTYŘSMĚRKA – VLASTNÍ TVORBA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d19d6491-b662-4d98-996c-1e38fe9d0183"/>
    <ds:schemaRef ds:uri="http://purl.org/dc/dcmitype/"/>
    <ds:schemaRef ds:uri="http://schemas.microsoft.com/office/2006/documentManagement/type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</TotalTime>
  <Words>263</Words>
  <Application>Microsoft Office PowerPoint</Application>
  <PresentationFormat>Předvádění na obrazovce (16:9)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2015-06-20T15:59:47Z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