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/index.php?title=User:Premek.bar&amp;action=edit&amp;redlink=1" TargetMode="External"/><Relationship Id="rId2" Type="http://schemas.openxmlformats.org/officeDocument/2006/relationships/hyperlink" Target="http://cs.wikipedia.org/wiki/Jan_Amos_Komensk%C3%B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1923678"/>
            <a:ext cx="6858000" cy="223569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JAN AMOS KOMENSKÝ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P11 ZŠ A MŠ, BRNO, HORNÍKOVA 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JARMIL MULLER</a:t>
            </a:r>
          </a:p>
          <a:p>
            <a:pPr algn="l"/>
            <a:r>
              <a:rPr lang="cs-CZ" dirty="0" smtClean="0"/>
              <a:t>Předmět</a:t>
            </a:r>
            <a:r>
              <a:rPr lang="cs-CZ" dirty="0" smtClean="0"/>
              <a:t>: VLASTIVĚDA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DUM je určen k  seznámení s osobou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J. A. Komenského,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obrazový materiál zpestří výklad učiva a vytvoří žákům propojení informací z výkladu s touto osobností.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915566"/>
            <a:ext cx="7056784" cy="38164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Obsah: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J. A. Komenského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Dílo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Zajímavosti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Test</a:t>
            </a:r>
          </a:p>
          <a:p>
            <a:pPr marL="342900" indent="-342900">
              <a:buAutoNum type="arabicPeriod"/>
            </a:pPr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Čtyřsměrka</a:t>
            </a:r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</a:p>
          <a:p>
            <a:pPr marL="342900" indent="-342900"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3487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95792" y="843558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J. A. KOMENSKÉHO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620637"/>
              </p:ext>
            </p:extLst>
          </p:nvPr>
        </p:nvGraphicFramePr>
        <p:xfrm>
          <a:off x="6157887" y="1135945"/>
          <a:ext cx="2571750" cy="731520"/>
        </p:xfrm>
        <a:graphic>
          <a:graphicData uri="http://schemas.openxmlformats.org/drawingml/2006/table">
            <a:tbl>
              <a:tblPr/>
              <a:tblGrid>
                <a:gridCol w="257175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>
                          <a:effectLst/>
                        </a:rPr>
                        <a:t>Jan Amos Komenský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5" name="Picture 1" descr="Komensk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51670"/>
            <a:ext cx="2143125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5792" y="1857026"/>
            <a:ext cx="56166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NAROZENÍ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28. BŘEZNA 1592</a:t>
            </a:r>
          </a:p>
          <a:p>
            <a:r>
              <a:rPr lang="cs-CZ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PROFESE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BISKUP, MYSLITEL, FILOSOF, PEDAGOG</a:t>
            </a:r>
          </a:p>
          <a:p>
            <a:r>
              <a:rPr lang="cs-CZ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ŠKOLY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VYSOKÁ ŠKOLA V HERBORNU</a:t>
            </a:r>
          </a:p>
          <a:p>
            <a:r>
              <a:rPr lang="cs-CZ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DĚTI: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pl-PL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DOROTA, KRISTINA, ALŽBĚTA, ZUZANA, DANIEL</a:t>
            </a:r>
          </a:p>
          <a:p>
            <a:r>
              <a:rPr lang="pl-PL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ŽENA</a:t>
            </a:r>
            <a:r>
              <a:rPr lang="pl-PL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MARIE DOROTA</a:t>
            </a:r>
          </a:p>
          <a:p>
            <a:r>
              <a:rPr lang="pl-PL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EXIL</a:t>
            </a:r>
            <a:r>
              <a:rPr lang="pl-PL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LEŠNO V POLSKU</a:t>
            </a:r>
          </a:p>
          <a:p>
            <a:r>
              <a:rPr lang="pl-PL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ÚMRTÍ</a:t>
            </a:r>
            <a:r>
              <a:rPr lang="pl-PL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AMSTERDAM V HOLANSKU,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15. listopadu 1670. Byl pohřben v kostelíku v Naardenu.</a:t>
            </a:r>
          </a:p>
        </p:txBody>
      </p:sp>
    </p:spTree>
    <p:extLst>
      <p:ext uri="{BB962C8B-B14F-4D97-AF65-F5344CB8AC3E}">
        <p14:creationId xmlns:p14="http://schemas.microsoft.com/office/powerpoint/2010/main" xmlns="" val="3792779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91880" y="640377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DÍLO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3429" y="1348263"/>
            <a:ext cx="6229210" cy="313932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b="1" u="sng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Kšaft umírající matky Jednoty </a:t>
            </a:r>
            <a:r>
              <a:rPr lang="cs-CZ" sz="2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bratrské 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vyjadřuje </a:t>
            </a:r>
            <a:r>
              <a:rPr lang="cs-CZ" sz="2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víru, že se odkazu Jednoty ujme český a moravský 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lid.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u="sng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Labyrint světa a ráj srdce </a:t>
            </a:r>
            <a:r>
              <a:rPr lang="cs-CZ" sz="2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alegorický příběh. </a:t>
            </a: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000" b="1" u="sng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Didactica</a:t>
            </a:r>
            <a:r>
              <a:rPr lang="cs-CZ" sz="2000" b="1" u="sng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000" b="1" u="sng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magna</a:t>
            </a:r>
            <a:r>
              <a:rPr lang="cs-CZ" sz="2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</a:t>
            </a:r>
            <a:r>
              <a:rPr lang="cs-CZ" sz="2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jedná se o spis o vyučovacích metodách. </a:t>
            </a: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000" b="1" u="sng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Dvéře</a:t>
            </a:r>
            <a:r>
              <a:rPr lang="cs-CZ" sz="2000" b="1" u="sng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jazyků </a:t>
            </a:r>
            <a:r>
              <a:rPr lang="cs-CZ" sz="20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otevřené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</a:t>
            </a:r>
            <a:r>
              <a:rPr lang="cs-CZ" sz="2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latinsky, pojednání o důležitosti jazyků a jak se jim učit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u="sng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Informatorium školy mateřské </a:t>
            </a:r>
            <a:r>
              <a:rPr lang="cs-CZ" sz="2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rady matkám k výchově dětí před školou.</a:t>
            </a: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3/39/Labyrint_sv%C4%9Bta.jpg/220px-Labyrint_sv%C4%9Bt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15374"/>
            <a:ext cx="2095500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74485" y="3976119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1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LABYRINT SVĚTA A RÁJ SRDCE</a:t>
            </a:r>
            <a:endParaRPr lang="cs-CZ" sz="1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2238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771550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ZAJÍMAVOSTI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91630"/>
            <a:ext cx="7344816" cy="286232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Jan Amos Komenský vytvořil celou řadu spisů z mnoha oborů, psal především česky, latinsky a 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německy.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Byl zván na univerzity několika zemí, nabídky však odmítal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Místo jeho narození není známo. Jako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pravděpodobné místo 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uvádí 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Uherský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Brod.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 obecného povědomí se zapsal také jako autor nejslavnějšího česky psaného díla 17. století s názvem Labyrint světa a ráj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srdce.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8082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9954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TEST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4094" y="1203598"/>
            <a:ext cx="8048385" cy="464742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JAKÁ ZNÁŠ DÍLA J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A. KOMENSKÉHO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JMENUJ.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JAKOU PROFESI VYKONÁVAL?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KDE J. A. KOMENSKÝ UMŘEL A KDE JE POCHOVÁN?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JAKÝCH JAZYCÍCH PSAL?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JE TO EXIL?</a:t>
            </a:r>
          </a:p>
          <a:p>
            <a:pPr marL="342900" indent="-342900">
              <a:buAutoNum type="arabicPeriod"/>
            </a:pPr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VYSVĚTLI POJEM 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„Vyučovat </a:t>
            </a:r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jednoduššího ke 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složitějšímu.“</a:t>
            </a:r>
          </a:p>
          <a:p>
            <a:pPr marL="342900" indent="-342900">
              <a:buAutoNum type="arabicPeriod"/>
            </a:pPr>
            <a:endParaRPr lang="cs-CZ" sz="2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AutoNum type="arabicPeriod"/>
            </a:pP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AutoNum type="arabicPeriod"/>
            </a:pP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AutoNum type="arabicPeriod"/>
            </a:pP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4535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598218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ČTYŘSMĚRKA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7320340"/>
              </p:ext>
            </p:extLst>
          </p:nvPr>
        </p:nvGraphicFramePr>
        <p:xfrm>
          <a:off x="1691680" y="1995686"/>
          <a:ext cx="5278560" cy="2364959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504056"/>
                <a:gridCol w="527946"/>
                <a:gridCol w="500309"/>
                <a:gridCol w="578591"/>
                <a:gridCol w="527943"/>
                <a:gridCol w="527943"/>
                <a:gridCol w="527943"/>
                <a:gridCol w="527943"/>
                <a:gridCol w="527943"/>
                <a:gridCol w="527943"/>
              </a:tblGrid>
              <a:tr h="33092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28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0553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0930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917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917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1275606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VE ČTYŘSMĚRCE PROFESE  J. A. KOMENSKÉHO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1477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OBRÁZKY:</a:t>
            </a:r>
          </a:p>
          <a:p>
            <a:pPr marL="514350" indent="-514350">
              <a:buAutoNum type="arabicPeriod"/>
            </a:pPr>
            <a:r>
              <a:rPr lang="cs-CZ" sz="1400" dirty="0" smtClean="0"/>
              <a:t>J.A.KOMENSKÝ </a:t>
            </a:r>
            <a:r>
              <a:rPr lang="cs-CZ" sz="1400" dirty="0"/>
              <a:t>– J. A. KOMENSKÝ. </a:t>
            </a:r>
            <a:r>
              <a:rPr lang="cs-CZ" sz="1400" i="1" dirty="0"/>
              <a:t>Http://cs.wikipedia.org</a:t>
            </a:r>
            <a:r>
              <a:rPr lang="cs-CZ" sz="1400" dirty="0"/>
              <a:t> [online]. 2015 [cit. 2015-05-26]. Dostupné z: </a:t>
            </a:r>
            <a:r>
              <a:rPr lang="cs-CZ" sz="1400" dirty="0">
                <a:hlinkClick r:id="rId2"/>
              </a:rPr>
              <a:t>http://cs.wikipedia.org/wiki/Jan_Amos_Komensk%C3%BD#/</a:t>
            </a:r>
            <a:r>
              <a:rPr lang="cs-CZ" sz="1400" dirty="0" smtClean="0">
                <a:hlinkClick r:id="rId2"/>
              </a:rPr>
              <a:t>media/File:Johan_amos_comenius_1592-1671.jpg,VOLNÉ</a:t>
            </a:r>
            <a:r>
              <a:rPr lang="cs-CZ" sz="1400" dirty="0" smtClean="0"/>
              <a:t> DÍLO</a:t>
            </a:r>
          </a:p>
          <a:p>
            <a:pPr marL="514350" indent="-514350">
              <a:buAutoNum type="arabicPeriod"/>
            </a:pPr>
            <a:endParaRPr lang="cs-CZ" sz="1400" dirty="0"/>
          </a:p>
          <a:p>
            <a:pPr marL="514350" indent="-514350">
              <a:buAutoNum type="arabicPeriod"/>
            </a:pPr>
            <a:r>
              <a:rPr lang="cs-CZ" sz="1400" dirty="0"/>
              <a:t>LABYRINT SVĚTA A RÁJ SRDCE - LABYRINT SVĚTA A RÁJ SRCE. </a:t>
            </a:r>
            <a:r>
              <a:rPr lang="cs-CZ" sz="1400" i="1" dirty="0"/>
              <a:t>Http://cs.wikipedia.org/wiki</a:t>
            </a:r>
            <a:r>
              <a:rPr lang="cs-CZ" sz="1400" dirty="0"/>
              <a:t> [online]. 2015 [cit. 2015-05-26]. Dostupné z: </a:t>
            </a:r>
            <a:r>
              <a:rPr lang="cs-CZ" sz="1400" dirty="0">
                <a:hlinkClick r:id="rId2"/>
              </a:rPr>
              <a:t>http://cs.wikipedia.org/wiki/Jan_Amos_Komensk%C3%BD#/</a:t>
            </a:r>
            <a:r>
              <a:rPr lang="cs-CZ" sz="1400" dirty="0" smtClean="0">
                <a:hlinkClick r:id="rId2"/>
              </a:rPr>
              <a:t>media/File:Labyrint_sv%C4%9Bta.jpg</a:t>
            </a:r>
            <a:r>
              <a:rPr lang="cs-CZ" sz="1400" dirty="0" smtClean="0"/>
              <a:t>, AUTOR: </a:t>
            </a:r>
            <a:r>
              <a:rPr lang="cs-CZ" sz="1400" dirty="0" err="1">
                <a:hlinkClick r:id="rId3" tooltip="User:Premek.bar (stránka neexistuje)"/>
              </a:rPr>
              <a:t>Premek.bar</a:t>
            </a:r>
            <a:r>
              <a:rPr lang="cs-CZ" sz="1400" dirty="0"/>
              <a:t> – Moravská zemská knihovna v Brně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3. </a:t>
            </a:r>
            <a:r>
              <a:rPr lang="cs-CZ" sz="1400" dirty="0"/>
              <a:t> </a:t>
            </a:r>
            <a:r>
              <a:rPr lang="cs-CZ" sz="1400" dirty="0" smtClean="0"/>
              <a:t>        ČTYŘSMĚRKA – VLASTNÍ DÍLO AUTORA</a:t>
            </a:r>
          </a:p>
          <a:p>
            <a:endParaRPr lang="cs-CZ" sz="1400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d19d6491-b662-4d98-996c-1e38fe9d0183"/>
    <ds:schemaRef ds:uri="http://purl.org/dc/dcmitype/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</TotalTime>
  <Words>346</Words>
  <Application>Microsoft Office PowerPoint</Application>
  <PresentationFormat>Předvádění na obrazovce (16:9)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23</cp:revision>
  <dcterms:created xsi:type="dcterms:W3CDTF">2014-10-07T08:27:59Z</dcterms:created>
  <dcterms:modified xsi:type="dcterms:W3CDTF">2015-06-20T15:49:26Z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