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VÁCLAV HAVEL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30290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P11 ZŠ A MŠ, BRNO, </a:t>
            </a:r>
            <a:r>
              <a:rPr lang="cs-CZ" smtClean="0"/>
              <a:t>HORNÍKOVA 1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LENKA PLŠKOVÁ</a:t>
            </a:r>
          </a:p>
          <a:p>
            <a:pPr algn="l"/>
            <a:r>
              <a:rPr lang="cs-CZ" dirty="0" smtClean="0"/>
              <a:t>Předmět: VLASTIVĚDA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DUM je určen k  seznámení s osobou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Václava Havla,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obrazový materiál zpestří výklad učiva a vytvoří žákům propojení informací z výkladu s podobou tohoto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významného českého politika.</a:t>
            </a:r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699542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987574"/>
            <a:ext cx="7632848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OBSAH: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342900" indent="-342900">
              <a:buAutoNum type="arabicPeriod"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ŽIVOT VÁCLAVA HAVLA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DÍLO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TEST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ČTYŘSMĚRKA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9012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99542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ŽIVOT VÁCLAVA HAVLA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Václav Havel (2008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34977"/>
            <a:ext cx="2088232" cy="291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133" y="1369745"/>
            <a:ext cx="49685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NAROZENÍ: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5. ŘÍJNA 1936</a:t>
            </a:r>
          </a:p>
          <a:p>
            <a:r>
              <a:rPr lang="cs-CZ" sz="24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STUDIUM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DIVADELNÍ FAKULTA AKADEMICKÝCH UMĚNÍ</a:t>
            </a:r>
          </a:p>
          <a:p>
            <a:r>
              <a:rPr lang="cs-CZ" sz="24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PROFESE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SPISOVATEL, DRAMATIK, POLITIK, 1. PREZIDENT ČESKÉ REPUBLIKY</a:t>
            </a:r>
          </a:p>
          <a:p>
            <a:r>
              <a:rPr lang="cs-CZ" sz="24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MANŽELKY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OLGA A DAGMAR </a:t>
            </a:r>
          </a:p>
          <a:p>
            <a:r>
              <a:rPr lang="cs-CZ" sz="24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ÚMRTÍ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18. PROSINCE 2011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8446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843558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DÍLO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0782" y="1551444"/>
            <a:ext cx="84604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DIVADELNÍ HRY: ODCHÁZENÍ, ZAHRADNÍ SLAVNOST, VYROZUMĚNÍ, ASANACE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, AUDIENCE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, VERNISÁŽ, PROTEST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ESEJE A DOPISY: DOPISY OLZE, DOPIS GUSTÁVU HUSÁKOVI, MOC BEZMOCNÝCH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ROCE 2012 BYLO LETIŠTĚ RUZYNĚ PŘEJMENOVÁNO NA LETIŠTĚ VÁCLAVA HAVLA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BYL POSLEDNÍM ČESKOSLOVENSKÝM PREZIDENTEM A PRVNÍM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PREZIDENTEM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ČESKÉ REPUBLIKY – 1993 - 2003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5830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699542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TEST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0248" y="1347614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JAKÉ PROFESE MĚL VÁCLAV HAVEL?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 SE JMENOVALA JEHO PRVNÍ MANŽELKA?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ZNÁŠ NĚKTERÉ JEHO DIVADELNÍ HRY?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KDY SE STAL PRVNÍM PREZIDENTEM ČESKÉ REPUBLIKY?</a:t>
            </a:r>
          </a:p>
          <a:p>
            <a:pPr marL="342900" indent="-342900">
              <a:buAutoNum type="arabicPeriod"/>
            </a:pPr>
            <a:endParaRPr lang="cs-CZ" sz="2800" dirty="0"/>
          </a:p>
        </p:txBody>
      </p:sp>
      <p:pic>
        <p:nvPicPr>
          <p:cNvPr id="2050" name="Picture 2" descr="http://upload.wikimedia.org/wikipedia/commons/thumb/c/c2/V%C3%A1clav_Havel_and_Horst_K%C3%B6hler.jpg/220px-V%C3%A1clav_Havel_and_Horst_K%C3%B6hl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47814"/>
            <a:ext cx="209550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42100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843558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ČTYŘSMĚRKA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56876854"/>
              </p:ext>
            </p:extLst>
          </p:nvPr>
        </p:nvGraphicFramePr>
        <p:xfrm>
          <a:off x="1763688" y="1759131"/>
          <a:ext cx="5184576" cy="2463867"/>
        </p:xfrm>
        <a:graphic>
          <a:graphicData uri="http://schemas.openxmlformats.org/drawingml/2006/table">
            <a:tbl>
              <a:tblPr/>
              <a:tblGrid>
                <a:gridCol w="448289"/>
                <a:gridCol w="487815"/>
                <a:gridCol w="504056"/>
                <a:gridCol w="462461"/>
                <a:gridCol w="496388"/>
                <a:gridCol w="478972"/>
                <a:gridCol w="444137"/>
                <a:gridCol w="487680"/>
                <a:gridCol w="487680"/>
                <a:gridCol w="455050"/>
                <a:gridCol w="432048"/>
              </a:tblGrid>
              <a:tr h="33092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solidFill>
                        <a:srgbClr val="FF0000"/>
                      </a:solidFill>
                      <a:prstDash val="soli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rgbClr val="FF0000"/>
                      </a:solidFill>
                      <a:prstDash val="soli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CH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rgbClr val="FF0000"/>
                      </a:solidFill>
                      <a:prstDash val="soli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429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Ř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47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88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269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269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347864" y="1336000"/>
            <a:ext cx="5184576" cy="30777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1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VE ČTYŘSMĚRCE NÁZVY DIVADELNÍCH HER VÁCLAVA HAVLA</a:t>
            </a:r>
            <a:endParaRPr lang="cs-CZ" sz="1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6731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Použité informační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3912" y="1302558"/>
            <a:ext cx="8003232" cy="3175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u="sng" dirty="0" smtClean="0"/>
              <a:t>OBRÁZKY</a:t>
            </a:r>
            <a:r>
              <a:rPr lang="cs-CZ" sz="1800" dirty="0" smtClean="0"/>
              <a:t>: </a:t>
            </a:r>
          </a:p>
          <a:p>
            <a:pPr marL="0" indent="0">
              <a:buNone/>
            </a:pPr>
            <a:r>
              <a:rPr lang="cs-CZ" sz="1800" dirty="0" smtClean="0"/>
              <a:t>1.VÁCLAV HAVEL –</a:t>
            </a:r>
            <a:r>
              <a:rPr lang="cs-CZ" sz="1800" dirty="0"/>
              <a:t>Václav Havel. </a:t>
            </a:r>
            <a:r>
              <a:rPr lang="cs-CZ" sz="1800" i="1" dirty="0"/>
              <a:t>Http://cs.wikipedia.org/wiki</a:t>
            </a:r>
            <a:r>
              <a:rPr lang="cs-CZ" sz="1800" dirty="0"/>
              <a:t> [online]. 2015 [cit. 2015-05-26]. Dostupné z: http://cs.wikipedia.org/wiki/V%C3%A1clav_Havel#/media/File:V%C3%A1clav_Havel_2008.jpg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Autor: David Sedlecký</a:t>
            </a:r>
          </a:p>
          <a:p>
            <a:pPr marL="0" indent="0">
              <a:buNone/>
            </a:pPr>
            <a:r>
              <a:rPr lang="cs-CZ" sz="1800" dirty="0" smtClean="0"/>
              <a:t>2. Václav </a:t>
            </a:r>
            <a:r>
              <a:rPr lang="cs-CZ" sz="1800" dirty="0"/>
              <a:t>Havel a Horst Köhler. </a:t>
            </a:r>
            <a:r>
              <a:rPr lang="cs-CZ" sz="1800" i="1" dirty="0"/>
              <a:t>Http://cs.wikipedia.org/wiki/</a:t>
            </a:r>
            <a:r>
              <a:rPr lang="cs-CZ" sz="1800" dirty="0"/>
              <a:t> [online]. 2015 [cit. 2015-05-26]. Dostupné z: http://cs.wikipedia.org/wiki/V%C3%A1clav_Havel#/media/File:V%C3%A1clav_Havel_and_Horst_K%C3%B6hler.jpg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3. ČTYŘSMĚRKA – VLASTNÍ DÍLO AUTORKY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openxmlformats.org/package/2006/metadata/core-properties"/>
    <ds:schemaRef ds:uri="d19d6491-b662-4d98-996c-1e38fe9d0183"/>
    <ds:schemaRef ds:uri="http://purl.org/dc/terms/"/>
    <ds:schemaRef ds:uri="http://purl.org/dc/dcmitype/"/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</TotalTime>
  <Words>322</Words>
  <Application>Microsoft Office PowerPoint</Application>
  <PresentationFormat>Předvádění na obrazovce (16:9)</PresentationFormat>
  <Paragraphs>114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Použité informační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26</cp:revision>
  <dcterms:created xsi:type="dcterms:W3CDTF">2014-10-07T08:27:59Z</dcterms:created>
  <dcterms:modified xsi:type="dcterms:W3CDTF">2015-06-20T15:11:32Z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