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7" r:id="rId8"/>
    <p:sldId id="324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86" d="100"/>
          <a:sy n="86" d="100"/>
        </p:scale>
        <p:origin x="-708" y="-117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22.6.2015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22.6.2015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Hydrosféra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- Koloběh </a:t>
            </a:r>
            <a:r>
              <a:rPr lang="cs-CZ" dirty="0" smtClean="0"/>
              <a:t>vody na Zemi</a:t>
            </a:r>
          </a:p>
          <a:p>
            <a:pPr algn="l"/>
            <a:r>
              <a:rPr lang="cs-CZ" dirty="0" smtClean="0"/>
              <a:t>Materiál je určen pro přípravu hodiny s tablety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Metodický pokyn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7" name="Zástupný symbol pro obsah 6" descr="Watercycleczechhigh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90346" y="1419225"/>
            <a:ext cx="4563308" cy="3175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oběh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/>
              <a:t>. Zdrojem </a:t>
            </a:r>
            <a:r>
              <a:rPr lang="cs-CZ" dirty="0" smtClean="0"/>
              <a:t>vláhy jsou atmosférické srážky.</a:t>
            </a:r>
          </a:p>
          <a:p>
            <a:r>
              <a:rPr lang="cs-CZ" dirty="0" smtClean="0"/>
              <a:t>2</a:t>
            </a:r>
            <a:r>
              <a:rPr lang="cs-CZ" dirty="0" smtClean="0"/>
              <a:t>. Voda </a:t>
            </a:r>
            <a:r>
              <a:rPr lang="cs-CZ" dirty="0" smtClean="0"/>
              <a:t>se odpařuje z oceánu.</a:t>
            </a:r>
          </a:p>
          <a:p>
            <a:r>
              <a:rPr lang="cs-CZ" dirty="0" smtClean="0"/>
              <a:t>3</a:t>
            </a:r>
            <a:r>
              <a:rPr lang="cs-CZ" dirty="0" smtClean="0"/>
              <a:t>. Srážky </a:t>
            </a:r>
            <a:r>
              <a:rPr lang="cs-CZ" dirty="0" smtClean="0"/>
              <a:t>zásobují pevninu vodou.</a:t>
            </a:r>
          </a:p>
          <a:p>
            <a:r>
              <a:rPr lang="cs-CZ" dirty="0" smtClean="0"/>
              <a:t>4</a:t>
            </a:r>
            <a:r>
              <a:rPr lang="cs-CZ" dirty="0" smtClean="0"/>
              <a:t>. Část </a:t>
            </a:r>
            <a:r>
              <a:rPr lang="cs-CZ" dirty="0" smtClean="0"/>
              <a:t>vody se vsákne pod povrch.</a:t>
            </a:r>
          </a:p>
          <a:p>
            <a:r>
              <a:rPr lang="cs-CZ" dirty="0" smtClean="0"/>
              <a:t>5. Část vody se ve formě toků vrací zpět do oceánu.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244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smtClean="0"/>
              <a:t>Zdroje:</a:t>
            </a:r>
            <a:br>
              <a:rPr lang="cs-CZ" b="1" smtClean="0"/>
            </a:br>
            <a:r>
              <a:rPr lang="cs-CZ" smtClean="0">
                <a:hlinkClick r:id="rId2"/>
              </a:rPr>
              <a:t>http://cs.wikipedia.org/wiki/Hydrosf%C3%A9ra#/media/File:Watercycleczechhigh.jpg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Hubelová,D.,Novák,S.,</a:t>
            </a:r>
            <a:r>
              <a:rPr lang="cs-CZ" dirty="0" err="1" smtClean="0"/>
              <a:t>Weinhofer,M</a:t>
            </a:r>
            <a:r>
              <a:rPr lang="cs-CZ" dirty="0" smtClean="0"/>
              <a:t>.: Přírodní obraz Země 2, Nová škola, 2013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purl.org/dc/dcmitype/"/>
    <ds:schemaRef ds:uri="d19d6491-b662-4d98-996c-1e38fe9d0183"/>
    <ds:schemaRef ds:uri="http://purl.org/dc/terms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80</Words>
  <Application>Microsoft Office PowerPoint</Application>
  <PresentationFormat>Předvádění na obrazovce (16:9)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boxed_powerpoint_16x9_2012-08</vt:lpstr>
      <vt:lpstr>  Dotkněte se inovací CZ.1.07/1.3.00/51.0024  </vt:lpstr>
      <vt:lpstr>Prezentace aplikace PowerPoint</vt:lpstr>
      <vt:lpstr>         </vt:lpstr>
      <vt:lpstr>Vodní oběh</vt:lpstr>
      <vt:lpstr>Zdroje: http://cs.wikipedia.org/wiki/Hydrosf%C3%A9ra#/media/File:Watercycleczechhigh.jpg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winxp</cp:lastModifiedBy>
  <cp:revision>22</cp:revision>
  <dcterms:created xsi:type="dcterms:W3CDTF">2014-10-07T08:27:59Z</dcterms:created>
  <dcterms:modified xsi:type="dcterms:W3CDTF">2015-06-22T10:07:55Z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