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396" r:id="rId2"/>
    <p:sldId id="314" r:id="rId3"/>
    <p:sldId id="317" r:id="rId4"/>
    <p:sldId id="318" r:id="rId5"/>
    <p:sldId id="319" r:id="rId6"/>
    <p:sldId id="32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96"/>
            <p14:sldId id="314"/>
            <p14:sldId id="317"/>
            <p14:sldId id="318"/>
            <p14:sldId id="319"/>
            <p14:sldId id="32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VY_32_INOVACE_10_PRV.-VÁNOCE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VÁNOCE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69" b="46244"/>
          <a:stretch/>
        </p:blipFill>
        <p:spPr bwMode="auto">
          <a:xfrm>
            <a:off x="467544" y="1700808"/>
            <a:ext cx="7488832" cy="46085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65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VÁNOCE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5" t="10687" r="4355" b="29331"/>
          <a:stretch/>
        </p:blipFill>
        <p:spPr bwMode="auto">
          <a:xfrm>
            <a:off x="467544" y="1412776"/>
            <a:ext cx="7272808" cy="49685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480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Namaluj stromeček a své dárky.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17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Namaluj dárek pro maminku a pro tatínka.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83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VÁNOCE.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22. ISBN 80-85806-80-0.</a:t>
            </a:r>
          </a:p>
          <a:p>
            <a:r>
              <a:rPr lang="cs-CZ" dirty="0" smtClean="0"/>
              <a:t>PŘÍPRAVA NA VÁNOCE</a:t>
            </a:r>
            <a:r>
              <a:rPr lang="cs-CZ" dirty="0"/>
              <a:t>.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21.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76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38</Words>
  <Application>Microsoft Office PowerPoint</Application>
  <PresentationFormat>Předvádění na obrazovce (4:3)</PresentationFormat>
  <Paragraphs>13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VÁNOCE</vt:lpstr>
      <vt:lpstr>VÁNOCE</vt:lpstr>
      <vt:lpstr>ÚKOLY: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67</cp:revision>
  <dcterms:created xsi:type="dcterms:W3CDTF">2011-12-29T10:37:36Z</dcterms:created>
  <dcterms:modified xsi:type="dcterms:W3CDTF">2011-12-30T13:43:26Z</dcterms:modified>
</cp:coreProperties>
</file>