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91" r:id="rId4"/>
    <p:sldId id="282" r:id="rId5"/>
    <p:sldId id="287" r:id="rId6"/>
    <p:sldId id="288" r:id="rId7"/>
    <p:sldId id="289" r:id="rId8"/>
    <p:sldId id="285" r:id="rId9"/>
    <p:sldId id="290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  <p14:sldId id="291"/>
          </p14:sldIdLst>
        </p14:section>
        <p14:section name="obsah" id="{B6707796-E6B6-457E-A385-D5A3BB8693D5}">
          <p14:sldIdLst>
            <p14:sldId id="282"/>
            <p14:sldId id="287"/>
            <p14:sldId id="288"/>
            <p14:sldId id="289"/>
          </p14:sldIdLst>
        </p14:section>
        <p14:section name="PL-omalovánky" id="{D692E82C-41D4-4FE3-821D-62D661D87134}">
          <p14:sldIdLst>
            <p14:sldId id="285"/>
          </p14:sldIdLst>
        </p14:section>
        <p14:section name="pracovní - rezervní zvířátka" id="{9C1DE92D-2879-488D-B2E5-DF9C3BC5EA31}">
          <p14:sldIdLst>
            <p14:sldId id="290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35024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19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18.png"/><Relationship Id="rId3" Type="http://schemas.openxmlformats.org/officeDocument/2006/relationships/image" Target="../media/image19.png"/><Relationship Id="rId7" Type="http://schemas.openxmlformats.org/officeDocument/2006/relationships/image" Target="../media/image13.png"/><Relationship Id="rId12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6.png"/><Relationship Id="rId5" Type="http://schemas.openxmlformats.org/officeDocument/2006/relationships/image" Target="../media/image11.png"/><Relationship Id="rId10" Type="http://schemas.openxmlformats.org/officeDocument/2006/relationships/image" Target="../media/image15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Relationship Id="rId1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6.png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12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13.png"/><Relationship Id="rId5" Type="http://schemas.openxmlformats.org/officeDocument/2006/relationships/image" Target="../media/image11.png"/><Relationship Id="rId10" Type="http://schemas.openxmlformats.org/officeDocument/2006/relationships/image" Target="../media/image12.png"/><Relationship Id="rId4" Type="http://schemas.openxmlformats.org/officeDocument/2006/relationships/image" Target="../media/image10.png"/><Relationship Id="rId9" Type="http://schemas.openxmlformats.org/officeDocument/2006/relationships/image" Target="../media/image19.png"/><Relationship Id="rId1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openxmlformats.org/officeDocument/2006/relationships/image" Target="../media/image16.png"/><Relationship Id="rId3" Type="http://schemas.openxmlformats.org/officeDocument/2006/relationships/image" Target="../media/image15.png"/><Relationship Id="rId7" Type="http://schemas.openxmlformats.org/officeDocument/2006/relationships/image" Target="../media/image13.png"/><Relationship Id="rId12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microsoft.com/office/2007/relationships/hdphoto" Target="../media/hdphoto1.wdp"/><Relationship Id="rId5" Type="http://schemas.openxmlformats.org/officeDocument/2006/relationships/image" Target="../media/image19.png"/><Relationship Id="rId10" Type="http://schemas.openxmlformats.org/officeDocument/2006/relationships/image" Target="../media/image18.png"/><Relationship Id="rId4" Type="http://schemas.openxmlformats.org/officeDocument/2006/relationships/image" Target="../media/image10.png"/><Relationship Id="rId9" Type="http://schemas.openxmlformats.org/officeDocument/2006/relationships/image" Target="../media/image14.png"/><Relationship Id="rId1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4.png"/><Relationship Id="rId18" Type="http://schemas.openxmlformats.org/officeDocument/2006/relationships/image" Target="../media/image14.png"/><Relationship Id="rId26" Type="http://schemas.openxmlformats.org/officeDocument/2006/relationships/image" Target="../media/image44.png"/><Relationship Id="rId39" Type="http://schemas.openxmlformats.org/officeDocument/2006/relationships/image" Target="../media/image56.png"/><Relationship Id="rId3" Type="http://schemas.openxmlformats.org/officeDocument/2006/relationships/image" Target="../media/image26.png"/><Relationship Id="rId21" Type="http://schemas.openxmlformats.org/officeDocument/2006/relationships/image" Target="../media/image39.png"/><Relationship Id="rId34" Type="http://schemas.openxmlformats.org/officeDocument/2006/relationships/image" Target="../media/image52.png"/><Relationship Id="rId42" Type="http://schemas.openxmlformats.org/officeDocument/2006/relationships/image" Target="../media/image59.png"/><Relationship Id="rId47" Type="http://schemas.openxmlformats.org/officeDocument/2006/relationships/image" Target="../media/image18.png"/><Relationship Id="rId50" Type="http://schemas.openxmlformats.org/officeDocument/2006/relationships/image" Target="../media/image64.png"/><Relationship Id="rId7" Type="http://schemas.openxmlformats.org/officeDocument/2006/relationships/image" Target="../media/image29.png"/><Relationship Id="rId12" Type="http://schemas.openxmlformats.org/officeDocument/2006/relationships/image" Target="../media/image33.png"/><Relationship Id="rId17" Type="http://schemas.openxmlformats.org/officeDocument/2006/relationships/image" Target="../media/image37.png"/><Relationship Id="rId25" Type="http://schemas.openxmlformats.org/officeDocument/2006/relationships/image" Target="../media/image43.png"/><Relationship Id="rId33" Type="http://schemas.openxmlformats.org/officeDocument/2006/relationships/image" Target="../media/image51.png"/><Relationship Id="rId38" Type="http://schemas.openxmlformats.org/officeDocument/2006/relationships/image" Target="../media/image16.png"/><Relationship Id="rId46" Type="http://schemas.openxmlformats.org/officeDocument/2006/relationships/image" Target="../media/image62.png"/><Relationship Id="rId2" Type="http://schemas.openxmlformats.org/officeDocument/2006/relationships/image" Target="../media/image25.png"/><Relationship Id="rId16" Type="http://schemas.openxmlformats.org/officeDocument/2006/relationships/image" Target="../media/image36.png"/><Relationship Id="rId20" Type="http://schemas.openxmlformats.org/officeDocument/2006/relationships/image" Target="../media/image15.png"/><Relationship Id="rId29" Type="http://schemas.openxmlformats.org/officeDocument/2006/relationships/image" Target="../media/image47.png"/><Relationship Id="rId41" Type="http://schemas.openxmlformats.org/officeDocument/2006/relationships/image" Target="../media/image5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3.png"/><Relationship Id="rId24" Type="http://schemas.openxmlformats.org/officeDocument/2006/relationships/image" Target="../media/image42.png"/><Relationship Id="rId32" Type="http://schemas.openxmlformats.org/officeDocument/2006/relationships/image" Target="../media/image50.png"/><Relationship Id="rId37" Type="http://schemas.openxmlformats.org/officeDocument/2006/relationships/image" Target="../media/image55.png"/><Relationship Id="rId40" Type="http://schemas.openxmlformats.org/officeDocument/2006/relationships/image" Target="../media/image57.png"/><Relationship Id="rId45" Type="http://schemas.openxmlformats.org/officeDocument/2006/relationships/image" Target="../media/image61.png"/><Relationship Id="rId5" Type="http://schemas.openxmlformats.org/officeDocument/2006/relationships/image" Target="../media/image28.png"/><Relationship Id="rId15" Type="http://schemas.openxmlformats.org/officeDocument/2006/relationships/image" Target="../media/image20.png"/><Relationship Id="rId23" Type="http://schemas.openxmlformats.org/officeDocument/2006/relationships/image" Target="../media/image41.png"/><Relationship Id="rId28" Type="http://schemas.openxmlformats.org/officeDocument/2006/relationships/image" Target="../media/image46.png"/><Relationship Id="rId36" Type="http://schemas.openxmlformats.org/officeDocument/2006/relationships/image" Target="../media/image54.png"/><Relationship Id="rId49" Type="http://schemas.openxmlformats.org/officeDocument/2006/relationships/image" Target="../media/image63.png"/><Relationship Id="rId10" Type="http://schemas.openxmlformats.org/officeDocument/2006/relationships/image" Target="../media/image32.png"/><Relationship Id="rId19" Type="http://schemas.openxmlformats.org/officeDocument/2006/relationships/image" Target="../media/image38.png"/><Relationship Id="rId31" Type="http://schemas.openxmlformats.org/officeDocument/2006/relationships/image" Target="../media/image49.png"/><Relationship Id="rId44" Type="http://schemas.openxmlformats.org/officeDocument/2006/relationships/image" Target="../media/image17.png"/><Relationship Id="rId4" Type="http://schemas.openxmlformats.org/officeDocument/2006/relationships/image" Target="../media/image27.png"/><Relationship Id="rId9" Type="http://schemas.openxmlformats.org/officeDocument/2006/relationships/image" Target="../media/image31.png"/><Relationship Id="rId14" Type="http://schemas.openxmlformats.org/officeDocument/2006/relationships/image" Target="../media/image35.png"/><Relationship Id="rId22" Type="http://schemas.openxmlformats.org/officeDocument/2006/relationships/image" Target="../media/image40.png"/><Relationship Id="rId27" Type="http://schemas.openxmlformats.org/officeDocument/2006/relationships/image" Target="../media/image45.png"/><Relationship Id="rId30" Type="http://schemas.openxmlformats.org/officeDocument/2006/relationships/image" Target="../media/image48.png"/><Relationship Id="rId35" Type="http://schemas.openxmlformats.org/officeDocument/2006/relationships/image" Target="../media/image53.png"/><Relationship Id="rId43" Type="http://schemas.openxmlformats.org/officeDocument/2006/relationships/image" Target="../media/image60.png"/><Relationship Id="rId48" Type="http://schemas.microsoft.com/office/2007/relationships/hdphoto" Target="../media/hdphoto1.wdp"/><Relationship Id="rId8" Type="http://schemas.openxmlformats.org/officeDocument/2006/relationships/image" Target="../media/image30.png"/><Relationship Id="rId51" Type="http://schemas.openxmlformats.org/officeDocument/2006/relationships/image" Target="../media/image6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pclipart.com/" TargetMode="External"/><Relationship Id="rId4" Type="http://schemas.openxmlformats.org/officeDocument/2006/relationships/hyperlink" Target="https://openclipart.org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785731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 pro veverky a kamarády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20111" y="2993779"/>
            <a:ext cx="2438565" cy="3412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svět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společnost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</a:t>
            </a:r>
            <a:r>
              <a:rPr lang="cs-CZ" dirty="0" smtClean="0">
                <a:solidFill>
                  <a:prstClr val="black"/>
                </a:solidFill>
              </a:rPr>
              <a:t>a ten druhý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Dítě a </a:t>
            </a:r>
            <a:r>
              <a:rPr lang="cs-CZ" dirty="0" smtClean="0">
                <a:solidFill>
                  <a:prstClr val="black"/>
                </a:solidFill>
              </a:rPr>
              <a:t>jeho tělo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Dítě a jeho psychika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6552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6" name="Picture 2" descr="Trees, Woods, Pines, Greenery, Leafy, Leaves, Thi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193" y="802425"/>
            <a:ext cx="5619336" cy="4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3664" y="2723398"/>
            <a:ext cx="786062" cy="5170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5124" y="309709"/>
            <a:ext cx="1780940" cy="12828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5215" y="105704"/>
            <a:ext cx="1664684" cy="15606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78" y="334739"/>
            <a:ext cx="1092052" cy="11766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6656" y="1731747"/>
            <a:ext cx="1179328" cy="11923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2234" y="197056"/>
            <a:ext cx="1743475" cy="14519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8026" y="62693"/>
            <a:ext cx="2210807" cy="1841188"/>
          </a:xfrm>
          <a:prstGeom prst="rect">
            <a:avLst/>
          </a:prstGeom>
        </p:spPr>
      </p:pic>
      <p:pic>
        <p:nvPicPr>
          <p:cNvPr id="19" name="Picture 8" descr="Eurasian Red Squirrel by Raker Tooth - Over in the Russian Federation, they have this awesome little guy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10000" b="90000" l="10000" r="90000">
                        <a14:foregroundMark x1="33887" y1="69000" x2="33887" y2="69000"/>
                        <a14:foregroundMark x1="36653" y1="69375" x2="36653" y2="69375"/>
                        <a14:foregroundMark x1="66528" y1="74500" x2="66528" y2="74500"/>
                        <a14:foregroundMark x1="68741" y1="75375" x2="68741" y2="75375"/>
                        <a14:foregroundMark x1="71508" y1="75125" x2="71508" y2="75125"/>
                        <a14:foregroundMark x1="81881" y1="62000" x2="81881" y2="62000"/>
                        <a14:foregroundMark x1="84094" y1="62375" x2="84094" y2="62375"/>
                        <a14:foregroundMark x1="85339" y1="63000" x2="85339" y2="63000"/>
                        <a14:backgroundMark x1="18257" y1="60500" x2="44260" y2="88875"/>
                        <a14:backgroundMark x1="31535" y1="62375" x2="26833" y2="66375"/>
                        <a14:backgroundMark x1="77178" y1="77000" x2="75519" y2="868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66" t="13833" r="12078" b="21167"/>
          <a:stretch/>
        </p:blipFill>
        <p:spPr bwMode="auto">
          <a:xfrm>
            <a:off x="7438627" y="1685322"/>
            <a:ext cx="1802956" cy="167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Pond, Marsh, Lake, Water, Swamp, Wetland, Nature, Blue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7840" y="3788422"/>
            <a:ext cx="4555958" cy="24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"/>
          <p:cNvSpPr txBox="1"/>
          <p:nvPr/>
        </p:nvSpPr>
        <p:spPr>
          <a:xfrm>
            <a:off x="339740" y="5984634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1"/>
                </a:solidFill>
              </a:rPr>
              <a:t>Mezi zvířátky jsou dvě veverky, kde bydlí?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4226" y="1993318"/>
            <a:ext cx="1762811" cy="136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7389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07407E-6 L -0.54987 0.111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00" y="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07407E-6 L -0.54987 0.1118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500" y="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0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4" descr="Pond, Marsh, Lake, Water, Swamp, Wetland, Nature, Blu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7840" y="3788422"/>
            <a:ext cx="4555958" cy="24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6" name="Picture 2" descr="Trees, Woods, Pines, Greenery, Leafy, Leaves, Thic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193" y="802425"/>
            <a:ext cx="5619336" cy="4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3664" y="2723398"/>
            <a:ext cx="786062" cy="51708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5124" y="309709"/>
            <a:ext cx="1780940" cy="12828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5215" y="105704"/>
            <a:ext cx="1664684" cy="15606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4226" y="1993318"/>
            <a:ext cx="1762811" cy="13661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78" y="334739"/>
            <a:ext cx="1092052" cy="11766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6656" y="1731747"/>
            <a:ext cx="1179328" cy="11923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2234" y="197056"/>
            <a:ext cx="1743475" cy="14519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8026" y="62693"/>
            <a:ext cx="2210807" cy="1841188"/>
          </a:xfrm>
          <a:prstGeom prst="rect">
            <a:avLst/>
          </a:prstGeom>
        </p:spPr>
      </p:pic>
      <p:pic>
        <p:nvPicPr>
          <p:cNvPr id="19" name="Picture 8" descr="Eurasian Red Squirrel by Raker Tooth - Over in the Russian Federation, they have this awesome little guy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000" b="90000" l="10000" r="90000">
                        <a14:foregroundMark x1="33887" y1="69000" x2="33887" y2="69000"/>
                        <a14:foregroundMark x1="36653" y1="69375" x2="36653" y2="69375"/>
                        <a14:foregroundMark x1="66528" y1="74500" x2="66528" y2="74500"/>
                        <a14:foregroundMark x1="68741" y1="75375" x2="68741" y2="75375"/>
                        <a14:foregroundMark x1="71508" y1="75125" x2="71508" y2="75125"/>
                        <a14:foregroundMark x1="81881" y1="62000" x2="81881" y2="62000"/>
                        <a14:foregroundMark x1="84094" y1="62375" x2="84094" y2="62375"/>
                        <a14:foregroundMark x1="85339" y1="63000" x2="85339" y2="63000"/>
                        <a14:backgroundMark x1="18257" y1="60500" x2="44260" y2="88875"/>
                        <a14:backgroundMark x1="31535" y1="62375" x2="26833" y2="66375"/>
                        <a14:backgroundMark x1="77178" y1="77000" x2="75519" y2="868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66" t="13833" r="12078" b="21167"/>
          <a:stretch/>
        </p:blipFill>
        <p:spPr bwMode="auto">
          <a:xfrm>
            <a:off x="7438627" y="1685322"/>
            <a:ext cx="1802956" cy="167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"/>
          <p:cNvSpPr txBox="1"/>
          <p:nvPr/>
        </p:nvSpPr>
        <p:spPr>
          <a:xfrm>
            <a:off x="339740" y="5984634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1"/>
                </a:solidFill>
              </a:rPr>
              <a:t>S veverkami kamarádí žabky, pošli je domů…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7453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1.11111E-6 L 0.60938 0.64028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417" y="31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30247 0.38704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17" y="193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6656" y="1731747"/>
            <a:ext cx="1179328" cy="119236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6" name="Picture 2" descr="Trees, Woods, Pines, Greenery, Leafy, Leaves, Thic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193" y="802425"/>
            <a:ext cx="5619336" cy="4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3664" y="2723398"/>
            <a:ext cx="786062" cy="5170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4226" y="1993318"/>
            <a:ext cx="1762811" cy="1366178"/>
          </a:xfrm>
          <a:prstGeom prst="rect">
            <a:avLst/>
          </a:prstGeom>
        </p:spPr>
      </p:pic>
      <p:pic>
        <p:nvPicPr>
          <p:cNvPr id="19" name="Picture 8" descr="Eurasian Red Squirrel by Raker Tooth - Over in the Russian Federation, they have this awesome little gu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>
                        <a14:foregroundMark x1="33887" y1="69000" x2="33887" y2="69000"/>
                        <a14:foregroundMark x1="36653" y1="69375" x2="36653" y2="69375"/>
                        <a14:foregroundMark x1="66528" y1="74500" x2="66528" y2="74500"/>
                        <a14:foregroundMark x1="68741" y1="75375" x2="68741" y2="75375"/>
                        <a14:foregroundMark x1="71508" y1="75125" x2="71508" y2="75125"/>
                        <a14:foregroundMark x1="81881" y1="62000" x2="81881" y2="62000"/>
                        <a14:foregroundMark x1="84094" y1="62375" x2="84094" y2="62375"/>
                        <a14:foregroundMark x1="85339" y1="63000" x2="85339" y2="63000"/>
                        <a14:backgroundMark x1="18257" y1="60500" x2="44260" y2="88875"/>
                        <a14:backgroundMark x1="31535" y1="62375" x2="26833" y2="66375"/>
                        <a14:backgroundMark x1="77178" y1="77000" x2="75519" y2="868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66" t="13833" r="12078" b="21167"/>
          <a:stretch/>
        </p:blipFill>
        <p:spPr bwMode="auto">
          <a:xfrm>
            <a:off x="7438627" y="1685322"/>
            <a:ext cx="1802956" cy="167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Pond, Marsh, Lake, Water, Swamp, Wetland, Nature, Blu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7840" y="3788422"/>
            <a:ext cx="4555958" cy="24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5124" y="309709"/>
            <a:ext cx="1780940" cy="128283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5215" y="105704"/>
            <a:ext cx="1664684" cy="15606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78" y="334739"/>
            <a:ext cx="1092052" cy="117662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2234" y="197056"/>
            <a:ext cx="1743475" cy="14519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8026" y="62693"/>
            <a:ext cx="2210807" cy="1841188"/>
          </a:xfrm>
          <a:prstGeom prst="rect">
            <a:avLst/>
          </a:prstGeom>
        </p:spPr>
      </p:pic>
      <p:sp>
        <p:nvSpPr>
          <p:cNvPr id="21" name="TextovéPole 2"/>
          <p:cNvSpPr txBox="1"/>
          <p:nvPr/>
        </p:nvSpPr>
        <p:spPr>
          <a:xfrm>
            <a:off x="339740" y="5984634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1"/>
                </a:solidFill>
              </a:rPr>
              <a:t>Ostatní kamarádi chtějí taky domů, pomoz jim…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9145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3.33333E-6 L -0.06823 0.7192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11" y="3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-0.15833 0.69236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17" y="3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0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7.40741E-7 L -0.11185 0.69445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99" y="3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2.96296E-6 L -0.23177 0.46551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89" y="23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2" dur="indefinit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3" dur="indefinite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5578" y="1731747"/>
            <a:ext cx="1179328" cy="119236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6" name="Picture 2" descr="Trees, Woods, Pines, Greenery, Leafy, Leaves, Thic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4193" y="802425"/>
            <a:ext cx="5619336" cy="408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nd, Marsh, Lake, Water, Swamp, Wetland, Nature, Blue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97840" y="3788422"/>
            <a:ext cx="4555958" cy="24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3664" y="2723398"/>
            <a:ext cx="786062" cy="5170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05215" y="105704"/>
            <a:ext cx="1664684" cy="15606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4226" y="1993318"/>
            <a:ext cx="1762811" cy="136617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78" y="334739"/>
            <a:ext cx="1092052" cy="1176621"/>
          </a:xfrm>
          <a:prstGeom prst="rect">
            <a:avLst/>
          </a:prstGeom>
        </p:spPr>
      </p:pic>
      <p:pic>
        <p:nvPicPr>
          <p:cNvPr id="19" name="Picture 8" descr="Eurasian Red Squirrel by Raker Tooth - Over in the Russian Federation, they have this awesome little guy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>
                        <a14:foregroundMark x1="33887" y1="69000" x2="33887" y2="69000"/>
                        <a14:foregroundMark x1="36653" y1="69375" x2="36653" y2="69375"/>
                        <a14:foregroundMark x1="66528" y1="74500" x2="66528" y2="74500"/>
                        <a14:foregroundMark x1="68741" y1="75375" x2="68741" y2="75375"/>
                        <a14:foregroundMark x1="71508" y1="75125" x2="71508" y2="75125"/>
                        <a14:foregroundMark x1="81881" y1="62000" x2="81881" y2="62000"/>
                        <a14:foregroundMark x1="84094" y1="62375" x2="84094" y2="62375"/>
                        <a14:foregroundMark x1="85339" y1="63000" x2="85339" y2="63000"/>
                        <a14:backgroundMark x1="18257" y1="60500" x2="44260" y2="88875"/>
                        <a14:backgroundMark x1="31535" y1="62375" x2="26833" y2="66375"/>
                        <a14:backgroundMark x1="77178" y1="77000" x2="75519" y2="868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66" t="13833" r="12078" b="21167"/>
          <a:stretch/>
        </p:blipFill>
        <p:spPr bwMode="auto">
          <a:xfrm>
            <a:off x="7438627" y="1685322"/>
            <a:ext cx="1802956" cy="167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18026" y="62693"/>
            <a:ext cx="2210807" cy="18411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62234" y="197056"/>
            <a:ext cx="1743475" cy="145198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55124" y="309709"/>
            <a:ext cx="1780940" cy="1282833"/>
          </a:xfrm>
          <a:prstGeom prst="rect">
            <a:avLst/>
          </a:prstGeom>
        </p:spPr>
      </p:pic>
      <p:sp>
        <p:nvSpPr>
          <p:cNvPr id="20" name="TextovéPole 2"/>
          <p:cNvSpPr txBox="1"/>
          <p:nvPr/>
        </p:nvSpPr>
        <p:spPr>
          <a:xfrm>
            <a:off x="339740" y="5984634"/>
            <a:ext cx="102558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bg1"/>
                </a:solidFill>
              </a:rPr>
              <a:t>Zacvič si s kamarády ze všech tříd….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9046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1.85185E-6 L 3.54167E-6 0.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5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68 0.29838 C -0.00964 0.29028 0.00429 0.28241 0.00937 0.28241 C 0.04036 0.28241 0.07239 0.40741 0.07239 0.53241 C 0.07239 0.46945 0.08841 0.40741 0.10338 0.40741 C 0.1194 0.40741 0.13437 0.47037 0.13437 0.53241 C 0.13437 0.50139 0.14231 0.46945 0.15039 0.46945 C 0.15833 0.46945 0.1664 0.50046 0.1664 0.53241 C 0.1664 0.51644 0.17044 0.50139 0.17435 0.50139 C 0.17838 0.50139 0.18229 0.51736 0.18229 0.53241 C 0.18229 0.52431 0.18424 0.51644 0.18632 0.51644 C 0.18737 0.51644 0.19036 0.52454 0.19036 0.53241 C 0.19036 0.52847 0.1914 0.52431 0.19231 0.52431 C 0.19231 0.52523 0.19427 0.52824 0.19427 0.53241 C 0.19427 0.53033 0.19427 0.52847 0.19531 0.52847 C 0.19531 0.5294 0.19635 0.53056 0.19635 0.53241 C 0.19635 0.53148 0.19635 0.53033 0.19635 0.5294 C 0.19739 0.5294 0.19739 0.53033 0.19739 0.53148 C 0.19843 0.53148 0.19843 0.53056 0.19843 0.5294 C 0.19948 0.5294 0.19948 0.53033 0.19948 0.53148 " pathEditMode="relative" rAng="0" ptsTypes="AAAAAAAAAAAAAAAAAAA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51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948 0.53148 L 3.54167E-6 -1.85185E-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74" y="-26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4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67 0.29837 C -0.00964 0.29027 0.0043 0.2824 0.00937 0.2824 C 0.04036 0.2824 0.07239 0.4074 0.07239 0.5324 C 0.07239 0.46944 0.08841 0.4074 0.10338 0.4074 C 0.1194 0.4074 0.13437 0.47037 0.13437 0.5324 C 0.13437 0.50138 0.14232 0.46944 0.15039 0.46944 C 0.15833 0.46944 0.16641 0.50046 0.16641 0.5324 C 0.16641 0.51643 0.17044 0.50138 0.17435 0.50138 C 0.17838 0.50138 0.18229 0.51736 0.18229 0.5324 C 0.18229 0.5243 0.18424 0.51643 0.18633 0.51643 C 0.18737 0.51643 0.19036 0.52453 0.19036 0.5324 C 0.19036 0.52847 0.19141 0.5243 0.19232 0.5243 C 0.19232 0.52523 0.19427 0.52824 0.19427 0.5324 C 0.19427 0.53032 0.19427 0.52847 0.19531 0.52847 C 0.19531 0.52939 0.19635 0.53055 0.19635 0.5324 C 0.19635 0.53148 0.19635 0.53032 0.19635 0.52939 C 0.19739 0.52939 0.19739 0.53032 0.19739 0.53148 C 0.19844 0.53148 0.19844 0.53055 0.19844 0.52939 C 0.19948 0.52939 0.19948 0.53032 0.19948 0.53148 " pathEditMode="relative" rAng="0" ptsTypes="AAAAAAAAAAAAAAAAAAA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51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948 0.53148 L 4.16667E-7 -1.48148E-6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66" y="-26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7.40741E-7 L 4.16667E-7 7.40741E-7 C -0.00026 -0.00718 -0.00013 -0.01436 -0.00104 -0.0213 C -0.0013 -0.02292 -0.00234 -0.02431 -0.00325 -0.025 C -0.00508 -0.02686 -0.01575 -0.03195 -0.01732 -0.03287 C -0.01875 -0.03357 -0.02018 -0.03403 -0.02174 -0.03473 C -0.02526 -0.03403 -0.0289 -0.0338 -0.03255 -0.03287 C -0.03398 -0.03241 -0.03567 -0.03218 -0.03685 -0.03102 C -0.03828 -0.02963 -0.03906 -0.02709 -0.04023 -0.025 C -0.04088 -0.0213 -0.04179 -0.01736 -0.04232 -0.01343 C -0.04375 -0.00371 -0.04297 -0.00834 -0.04453 7.40741E-7 C -0.04414 0.01296 -0.0444 0.02592 -0.04349 0.03865 C -0.04336 0.04051 -0.04192 0.0412 -0.04127 0.04259 C -0.0401 0.0449 -0.03919 0.04768 -0.03802 0.05023 C -0.03528 0.05601 -0.03125 0.05995 -0.02708 0.0618 C -0.02565 0.0625 -0.02422 0.06342 -0.02278 0.06389 C -0.01953 0.06458 -0.01627 0.06527 -0.01302 0.06574 C -0.00794 0.06643 -0.00286 0.06689 0.00222 0.06759 C 0.01224 0.07129 0.01407 0.07268 0.02826 0.06759 C 0.02943 0.06736 0.02891 0.06365 0.02943 0.0618 C 0.02995 0.05972 0.03086 0.0581 0.03164 0.05601 C 0.03125 0.0412 0.03112 0.02639 0.03047 0.01157 C 0.03034 0.00949 0.03008 0.0074 0.02943 0.00578 C 0.02774 0.00139 0.02526 -0.00093 0.02292 -0.00394 C 0.01524 -0.00324 0.00768 -0.00301 4.16667E-7 -0.00186 C -0.00169 -0.00162 -0.00573 0.00092 -0.00755 0.00185 C -0.00898 0.00393 -0.01041 0.00578 -0.01185 0.00764 C -0.01302 0.00902 -0.01419 0.00995 -0.01523 0.01157 C -0.0164 0.01389 -0.01718 0.01689 -0.01849 0.01944 C -0.0194 0.02129 -0.02083 0.02291 -0.02174 0.02523 C -0.02552 0.03449 -0.02252 0.03032 -0.025 0.03865 C -0.02591 0.04213 -0.02721 0.0449 -0.02825 0.04838 C -0.03021 0.05555 -0.03047 0.05833 -0.03151 0.06574 C -0.0319 0.07407 -0.0319 0.0824 -0.03255 0.09074 C -0.03424 0.11458 -0.03372 0.10324 -0.0358 0.11597 C -0.0362 0.11851 -0.03646 0.12106 -0.03685 0.12361 C -0.03763 0.12824 -0.03828 0.13264 -0.03906 0.13726 C -0.03945 0.13912 -0.03984 0.14097 -0.04023 0.14305 C -0.04062 0.1456 -0.04062 0.14838 -0.04127 0.15069 C -0.04205 0.15416 -0.04349 0.15717 -0.04453 0.16041 C -0.04531 0.16296 -0.0457 0.16597 -0.04674 0.16805 C -0.0483 0.17176 -0.05026 0.17453 -0.05208 0.17777 C -0.05429 0.18171 -0.06002 0.19259 -0.06302 0.19514 C -0.06471 0.19676 -0.06666 0.19676 -0.06849 0.19722 C -0.07239 0.19791 -0.07643 0.19838 -0.08034 0.19907 C -0.08802 0.19768 -0.0957 0.19722 -0.10325 0.19514 C -0.10794 0.19398 -0.10937 0.18981 -0.11302 0.18564 C -0.11692 0.18078 -0.12096 0.17639 -0.125 0.17199 C -0.12682 0.1699 -0.12877 0.16851 -0.13047 0.1662 C -0.13685 0.15764 -0.13346 0.16273 -0.14023 0.15069 L -0.14453 0.14305 L -0.14778 0.13726 C -0.14817 0.13518 -0.14843 0.13333 -0.14883 0.13148 C -0.14948 0.12939 -0.15052 0.12777 -0.15104 0.12569 C -0.15169 0.12314 -0.15156 0.12037 -0.15208 0.11782 C -0.15273 0.11527 -0.15364 0.11273 -0.15429 0.11018 C -0.15468 0.10694 -0.15495 0.1037 -0.15547 0.10046 C -0.15573 0.09791 -0.15651 0.09537 -0.15651 0.09282 C -0.15651 0.0831 -0.15573 0.07338 -0.15547 0.06389 C -0.16484 0.05254 -0.16054 0.05601 -0.18255 0.06389 C -0.18411 0.06435 -0.18463 0.06782 -0.1858 0.06967 C -0.18867 0.07361 -0.19453 0.08125 -0.19453 0.08125 C -0.19531 0.08379 -0.19661 0.08611 -0.19674 0.08889 C -0.19726 0.10578 -0.19713 0.11041 -0.19349 0.12176 C -0.19284 0.12384 -0.19205 0.12569 -0.19127 0.12754 C -0.1901 0.13402 -0.18984 0.13703 -0.18698 0.14305 C -0.18463 0.14791 -0.18125 0.15115 -0.17929 0.15648 C -0.17565 0.16643 -0.17903 0.15879 -0.17383 0.1662 C -0.17304 0.16736 -0.17252 0.16898 -0.17174 0.17014 C -0.1707 0.17152 -0.16953 0.17268 -0.16849 0.17384 C -0.16692 0.17592 -0.16562 0.17824 -0.16406 0.17963 C -0.16015 0.18356 -0.15833 0.18356 -0.15429 0.18564 C -0.14791 0.18865 -0.15429 0.18634 -0.14674 0.18935 C -0.14492 0.19004 -0.1431 0.19051 -0.14127 0.19143 C -0.13906 0.19236 -0.13698 0.19398 -0.13476 0.19514 C -0.13229 0.19652 -0.12968 0.19791 -0.12708 0.19907 C -0.12252 0.20139 -0.122 0.20069 -0.11732 0.20486 C -0.11354 0.20833 -0.10547 0.21828 -0.10325 0.22222 C -0.10208 0.22407 -0.10117 0.22639 -0.1 0.22801 C -0.09479 0.23588 -0.09817 0.22708 -0.09349 0.23958 C -0.09232 0.24282 -0.09114 0.24606 -0.09023 0.2493 C -0.08567 0.26527 -0.08971 0.25301 -0.08698 0.26481 C -0.08633 0.26736 -0.08541 0.2699 -0.08476 0.27245 C -0.08138 0.29629 -0.0862 0.26597 -0.08151 0.28611 C -0.08021 0.29166 -0.07929 0.29768 -0.07825 0.30347 C -0.07786 0.30532 -0.07734 0.30717 -0.07708 0.30926 L -0.07604 0.31898 C -0.07643 0.33055 -0.07591 0.34213 -0.07708 0.3537 C -0.07773 0.35949 -0.08268 0.36412 -0.08476 0.36713 C -0.08633 0.36967 -0.08789 0.37199 -0.08906 0.375 C -0.09036 0.37777 -0.09205 0.38588 -0.09453 0.38842 C -0.09843 0.39236 -0.10117 0.39282 -0.10534 0.39421 C -0.11198 0.39305 -0.11862 0.39282 -0.125 0.39027 C -0.12773 0.38935 -0.13567 0.37708 -0.13698 0.375 C -0.13789 0.37338 -0.13815 0.3706 -0.13906 0.36921 C -0.14036 0.36736 -0.14205 0.36643 -0.14349 0.36527 L -0.15547 0.34398 C -0.15716 0.34074 -0.15885 0.33703 -0.1608 0.33426 L -0.17825 0.31111 C -0.18815 0.29791 -0.17591 0.31412 -0.19023 0.2956 C -0.19466 0.28981 -0.19401 0.28981 -0.19883 0.28611 C -0.2 0.28518 -0.20104 0.28472 -0.20221 0.28402 C -0.20573 0.28217 -0.2082 0.28148 -0.21198 0.28032 C -0.225 0.28264 -0.22161 0.27592 -0.22396 0.28981 C -0.22422 0.29189 -0.22461 0.29375 -0.225 0.2956 C -0.22539 0.29953 -0.22565 0.30347 -0.22604 0.30717 C -0.2263 0.30995 -0.22721 0.31226 -0.22721 0.31504 C -0.22721 0.33495 -0.22734 0.35509 -0.22604 0.375 C -0.22578 0.3787 -0.22409 0.38148 -0.22278 0.38449 C -0.22213 0.38634 -0.21523 0.40347 -0.21198 0.40787 C -0.20651 0.41504 -0.20364 0.41527 -0.19674 0.41944 C -0.1914 0.42245 -0.19453 0.42106 -0.18698 0.42314 C -0.18476 0.42523 -0.1819 0.42824 -0.17929 0.42893 C -0.17643 0.42986 -0.17357 0.43032 -0.17057 0.43101 C -0.16849 0.43148 -0.16627 0.43217 -0.16406 0.43287 L -0.12708 0.43101 C -0.12422 0.43078 -0.12135 0.42986 -0.11849 0.42893 C -0.11302 0.42731 -0.10208 0.42314 -0.10208 0.42314 C -0.09258 0.42407 -0.0845 0.41713 -0.07929 0.43101 C -0.07864 0.43264 -0.07864 0.43472 -0.07825 0.4368 C -0.07864 0.44583 -0.07864 0.45486 -0.07929 0.46389 C -0.08034 0.47685 -0.08125 0.47523 -0.08359 0.48518 C -0.08411 0.48703 -0.08398 0.48935 -0.08476 0.49097 C -0.08554 0.49259 -0.08698 0.49328 -0.08802 0.49467 C -0.09036 0.49838 -0.09232 0.50254 -0.09453 0.50625 C -0.09843 0.51342 -0.0987 0.51458 -0.10325 0.5199 C -0.10937 0.52708 -0.10833 0.52476 -0.11523 0.53148 C -0.11705 0.53333 -0.11862 0.53588 -0.12057 0.53726 C -0.12591 0.54097 -0.13138 0.54421 -0.13698 0.54699 C -0.15182 0.55439 -0.15351 0.55694 -0.16953 0.55856 C -0.18216 0.55995 -0.19492 0.55972 -0.20755 0.56041 C -0.23398 0.56412 -0.23424 0.56504 -0.27278 0.55856 C -0.27487 0.5581 -0.2763 0.55439 -0.27825 0.55277 C -0.28607 0.54629 -0.28828 0.54791 -0.2957 0.53912 C -0.29739 0.53726 -0.2983 0.53356 -0.3 0.53148 C -0.30846 0.5206 -0.31758 0.51134 -0.32604 0.50046 C -0.33867 0.48472 -0.35794 0.45879 -0.36849 0.43865 C -0.37239 0.43125 -0.375 0.42199 -0.37825 0.41365 L -0.38372 0.38449 C -0.38437 0.38078 -0.38502 0.37685 -0.38593 0.37291 L -0.38802 0.36342 C -0.38763 0.35949 -0.38828 0.35486 -0.38698 0.35162 C -0.38346 0.34351 -0.36979 0.3243 -0.36419 0.31689 C -0.35794 0.30879 -0.35794 0.31134 -0.35325 0.30139 C -0.34974 0.29398 -0.34271 0.27824 -0.34023 0.26875 C -0.33841 0.2618 -0.33724 0.25463 -0.3358 0.24745 C -0.33086 0.22083 -0.3319 0.22639 -0.32929 0.20092 C -0.32968 0.18611 -0.32942 0.17129 -0.33047 0.15648 C -0.33086 0.15046 -0.33242 0.1449 -0.33372 0.13912 C -0.33502 0.13333 -0.33659 0.12754 -0.33802 0.12176 C -0.33906 0.11782 -0.34049 0.11412 -0.34127 0.11018 C -0.34778 0.07963 -0.34114 0.10092 -0.34778 0.08125 C -0.34817 0.07801 -0.34974 0.07453 -0.34896 0.07152 C -0.34843 0.06967 -0.34635 0.07176 -0.3457 0.07338 C -0.34258 0.08055 -0.34062 0.08889 -0.33802 0.09652 C -0.3375 0.10601 -0.33685 0.12546 -0.33372 0.13333 C -0.32955 0.14375 -0.32357 0.15139 -0.31849 0.16041 C -0.30416 0.18588 -0.33164 0.13611 -0.3108 0.17777 C -0.30963 0.18032 -0.30794 0.18148 -0.30651 0.18356 C -0.30429 0.1868 -0.30234 0.19027 -0.3 0.19328 C -0.2987 0.1949 -0.29713 0.19606 -0.2957 0.19722 C -0.29349 0.19884 -0.29023 0.2 -0.28802 0.20092 C -0.27968 0.19606 -0.27982 0.19583 -0.26953 0.19143 C -0.26771 0.19051 -0.26588 0.19027 -0.26406 0.18935 C -0.24101 0.17708 -0.2556 0.18101 -0.23698 0.17777 C -0.21562 0.17847 -0.19414 0.18009 -0.17278 0.17963 C -0.11927 0.1787 -0.12226 0.15023 -0.12929 0.18564 C -0.13047 0.1912 -0.13125 0.19722 -0.13255 0.20301 C -0.13411 0.20949 -0.1362 0.21574 -0.13802 0.22222 C -0.13906 0.23055 -0.14088 0.23889 -0.14127 0.24745 C -0.14232 0.26851 -0.1414 0.29004 -0.14232 0.31111 C -0.14258 0.31527 -0.14336 0.31921 -0.14453 0.32268 C -0.15156 0.34398 -0.15495 0.34676 -0.16523 0.36342 C -0.16588 0.36597 -0.16601 0.36944 -0.16732 0.37106 C -0.16888 0.37291 -0.17096 0.37245 -0.17278 0.37291 C -0.17539 0.37384 -0.17786 0.3743 -0.18047 0.375 C -0.18242 0.38032 -0.18333 0.38287 -0.1858 0.38842 C -0.18945 0.39629 -0.19205 0.40601 -0.19674 0.41157 C -0.19778 0.41296 -0.20091 0.41389 -0.2 0.41551 C -0.19896 0.41713 -0.19153 0.40995 -0.19127 0.40972 C -0.1901 0.40856 -0.18919 0.40694 -0.18802 0.40578 C -0.18593 0.4037 -0.18359 0.40208 -0.18151 0.4 C -0.18034 0.39884 -0.17942 0.39699 -0.17825 0.39629 C -0.17656 0.39514 -0.17461 0.3949 -0.17278 0.39421 C -0.16705 0.39629 -0.16107 0.39676 -0.15547 0.4 C -0.15273 0.40162 -0.14635 0.41088 -0.14453 0.41551 C -0.14284 0.41967 -0.14166 0.42453 -0.14023 0.42893 C -0.13698 0.43842 -0.13867 0.43101 -0.13698 0.44074 L -0.15976 0.46759 C -0.16445 0.47291 -0.16862 0.47986 -0.17383 0.4831 C -0.18216 0.48819 -0.19023 0.49514 -0.19883 0.49861 C -0.21536 0.50532 -0.23216 0.50949 -0.24896 0.51412 C -0.2944 0.52639 -0.29974 0.52662 -0.33919 0.53333 C -0.37135 0.52407 -0.39284 0.5206 -0.425 0.49676 C -0.43372 0.49027 -0.44284 0.48541 -0.45104 0.47731 C -0.46771 0.46111 -0.49166 0.42453 -0.50442 0.40208 C -0.52734 0.36111 -0.55416 0.325 -0.57174 0.27639 L -0.60547 0.18356 C -0.61015 0.1706 -0.61536 0.15833 -0.61966 0.1449 L -0.64023 0.07916 C -0.6414 0.07152 -0.64284 0.06389 -0.64349 0.05601 C -0.64609 0.02569 -0.64388 -0.06158 -0.64349 -0.0676 C -0.64336 -0.07037 -0.64062 -0.06899 -0.63919 -0.06945 C -0.63515 -0.06644 -0.63073 -0.06459 -0.62721 -0.05996 C -0.62226 -0.05348 -0.61901 -0.04329 -0.61419 -0.03681 C -0.6095 -0.03033 -0.60495 -0.02338 -0.6 -0.01736 C -0.58646 -0.00024 -0.57148 0.01389 -0.55872 0.03287 C -0.55651 0.03611 -0.55416 0.03889 -0.55221 0.04259 C -0.5513 0.04421 -0.55078 0.04629 -0.55 0.04838 C -0.54817 0.06458 -0.54765 0.06967 -0.5457 0.09074 C -0.54518 0.09606 -0.54492 0.10115 -0.54453 0.10625 C -0.54427 0.125 -0.54518 0.14398 -0.54349 0.16226 C -0.54258 0.17314 -0.53945 0.1831 -0.53698 0.19328 C -0.53242 0.21226 -0.51979 0.25949 -0.51198 0.2706 C -0.50026 0.28726 -0.49192 0.30092 -0.47825 0.31319 C -0.47343 0.31736 -0.4681 0.31944 -0.46302 0.32268 C -0.43841 0.32199 -0.41341 0.32801 -0.38919 0.32083 C -0.38476 0.31944 -0.38411 0.3074 -0.38372 0.29953 C -0.38294 0.28611 -0.38411 0.27222 -0.38593 0.25902 C -0.38698 0.25046 -0.39036 0.24351 -0.39245 0.23588 C -0.39362 0.23125 -0.39453 0.22662 -0.3957 0.22222 C -0.40104 0.20162 -0.39909 0.21365 -0.40104 0.19907 C -0.4 0.19143 -0.40078 0.18194 -0.39778 0.17592 C -0.39531 0.17083 -0.39075 0.1699 -0.38698 0.17014 C -0.37057 0.1706 -0.35429 0.17523 -0.33802 0.17777 C -0.33112 0.18287 -0.32383 0.18657 -0.31745 0.19328 C -0.30781 0.20324 -0.30625 0.20833 -0.30104 0.22037 C -0.30325 0.24861 -0.30442 0.27731 -0.30755 0.30532 C -0.31198 0.34444 -0.32057 0.30949 -0.31198 0.36713 C -0.31002 0.38055 -0.29453 0.41134 -0.29023 0.41944 C -0.28138 0.43588 -0.27265 0.45277 -0.26302 0.46759 C -0.25807 0.47523 -0.25273 0.48217 -0.24674 0.48703 C -0.20182 0.52314 -0.21067 0.5199 -0.18476 0.52569 C -0.16406 0.5243 -0.14336 0.52523 -0.12278 0.52176 C -0.11536 0.5206 -0.1082 0.5162 -0.10104 0.51203 C -0.09375 0.50787 -0.08437 0.4993 -0.07708 0.49282 C -0.0608 0.45393 -0.07695 0.4956 -0.07174 0.37106 C -0.07135 0.36389 -0.06614 0.35162 -0.06406 0.34583 C -0.06367 0.34213 -0.06367 0.33819 -0.06302 0.33426 C -0.06211 0.32893 -0.06093 0.32384 -0.05976 0.31898 C -0.05755 0.30995 -0.05651 0.30648 -0.05325 0.29953 C -0.05104 0.29467 -0.04974 0.29444 -0.04674 0.28981 C -0.04323 0.28472 -0.04323 0.28078 -0.03802 0.27639 C -0.03502 0.27384 -0.03151 0.27384 -0.02825 0.27245 C -0.02643 0.2706 -0.02422 0.26944 -0.02278 0.26666 C -0.02018 0.26226 -0.00859 0.23796 -0.00534 0.22801 C -0.00442 0.225 -0.0039 0.22152 -0.00325 0.21828 C -0.00208 0.20879 -0.00078 0.19907 4.16667E-7 0.18935 C 0.00039 0.18495 0.00052 0.18032 0.00117 0.17592 C 0.00157 0.17245 0.00261 0.16944 0.00326 0.1662 C 0.00573 0.13564 0.00547 0.14514 0.00326 0.09282 C 0.003 0.08611 0.00196 0.07986 0.00117 0.07338 C 0.00052 0.06828 -0.00104 0.0581 -0.00104 0.0581 C -0.00273 0.02106 -0.00065 0.04514 -0.00325 0.02893 C -0.00364 0.02639 -0.00351 0.02338 -0.00429 0.02129 C -0.00508 0.01944 -0.00755 0.01736 -0.00755 0.01736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2.59259E-6 L -1.45833E-6 2.59259E-6 C 0.00287 -0.00209 0.0056 -0.00509 0.00873 -0.00579 C 0.01107 -0.00648 0.01966 -0.00301 0.02279 -0.00209 C 0.02956 0.00393 0.02578 0.00023 0.03373 0.00972 C 0.03477 0.01088 0.03607 0.0118 0.03698 0.01342 L 0.04024 0.01921 C 0.04063 0.02176 0.04167 0.03009 0.04245 0.03287 C 0.04297 0.03495 0.04388 0.03657 0.04453 0.03866 C 0.04544 0.04676 0.04531 0.04722 0.04675 0.05416 C 0.0474 0.05741 0.04792 0.06065 0.04896 0.06366 C 0.04974 0.06643 0.0513 0.06875 0.05222 0.07153 C 0.05339 0.07523 0.05404 0.0794 0.05547 0.0831 C 0.05677 0.0868 0.05977 0.09051 0.06198 0.09282 C 0.06745 0.09838 0.06758 0.09722 0.075 0.10046 L 0.0793 0.10231 C 0.08763 0.10116 0.0961 0.10069 0.1043 0.09861 C 0.1056 0.09815 0.10651 0.09583 0.10755 0.09467 C 0.10899 0.09329 0.11055 0.09213 0.11198 0.09074 C 0.11446 0.07731 0.1112 0.09166 0.11524 0.08102 C 0.11615 0.0787 0.1168 0.07616 0.11745 0.07338 C 0.11784 0.07153 0.11784 0.06944 0.11849 0.06759 C 0.11901 0.06597 0.12005 0.06528 0.12071 0.06366 C 0.12162 0.06134 0.12201 0.05856 0.12279 0.05602 C 0.12422 0.05162 0.12591 0.04768 0.12826 0.04444 C 0.13034 0.04166 0.13229 0.03819 0.13477 0.03657 L 0.14128 0.03287 C 0.14636 0.03356 0.15156 0.0331 0.15651 0.03472 C 0.15938 0.03565 0.16159 0.04329 0.16302 0.04629 C 0.16406 0.04838 0.16524 0.05023 0.16628 0.05208 C 0.16667 0.05416 0.16706 0.05602 0.16745 0.05787 C 0.16966 0.07245 0.16927 0.07569 0.16745 0.09653 C 0.16719 0.09884 0.16602 0.10046 0.16524 0.10231 C 0.16472 0.1081 0.16406 0.11944 0.16302 0.12569 C 0.1625 0.1294 0.16094 0.13727 0.16094 0.13727 C 0.1612 0.14352 0.16094 0.15023 0.16198 0.15648 C 0.16237 0.15903 0.16406 0.16041 0.16524 0.16227 C 0.17071 0.1706 0.16914 0.16805 0.17722 0.17014 C 0.17826 0.1706 0.1793 0.17199 0.18047 0.17199 C 0.19219 0.17199 0.19089 0.17222 0.19779 0.16805 C 0.19935 0.1662 0.20065 0.16389 0.20222 0.16227 C 0.20313 0.16134 0.20443 0.16111 0.20547 0.16041 C 0.20729 0.15926 0.20912 0.15787 0.21094 0.15648 C 0.21237 0.15532 0.2138 0.1537 0.21524 0.15254 C 0.21706 0.15116 0.21888 0.15023 0.22071 0.14884 C 0.22357 0.14629 0.2263 0.14282 0.2293 0.14097 C 0.23151 0.13981 0.23386 0.13889 0.23594 0.13727 C 0.23802 0.13518 0.24011 0.13287 0.24245 0.13148 C 0.24414 0.13032 0.2461 0.13032 0.24779 0.1294 C 0.24974 0.12847 0.25143 0.12662 0.25326 0.12569 C 0.25469 0.12477 0.25612 0.1243 0.25768 0.12361 C 0.26016 0.12245 0.26276 0.12129 0.26524 0.11967 C 0.26693 0.11875 0.27162 0.11481 0.27396 0.11389 C 0.28086 0.11134 0.28737 0.11111 0.29453 0.11018 C 0.31563 0.10254 0.30156 0.10694 0.34896 0.11018 C 0.35287 0.11041 0.35794 0.11273 0.36198 0.11389 C 0.36419 0.11458 0.36641 0.11504 0.36849 0.11597 C 0.38438 0.12291 0.36498 0.11713 0.38268 0.12176 C 0.3849 0.12477 0.38854 0.12893 0.39024 0.13333 C 0.39115 0.13565 0.39154 0.13866 0.39245 0.14097 C 0.39297 0.14259 0.39401 0.14352 0.39453 0.14491 C 0.39544 0.14676 0.39584 0.14907 0.39675 0.15069 C 0.39883 0.15486 0.40117 0.15833 0.40326 0.16227 C 0.40443 0.16412 0.40521 0.16666 0.40651 0.16805 C 0.40873 0.1706 0.41107 0.17291 0.41302 0.17592 C 0.41979 0.18541 0.41641 0.18171 0.42279 0.1875 C 0.42943 0.20509 0.41862 0.17801 0.43047 0.19907 C 0.43164 0.20116 0.43177 0.20416 0.43268 0.20671 C 0.43529 0.21481 0.43477 0.21065 0.43698 0.22037 C 0.43789 0.22407 0.4388 0.22778 0.43919 0.23194 C 0.4405 0.24606 0.43972 0.23958 0.44128 0.25116 C 0.44063 0.26227 0.44037 0.27315 0.43919 0.28403 C 0.43841 0.29051 0.43386 0.29282 0.43151 0.2956 C 0.43073 0.29676 0.43034 0.29861 0.42943 0.29954 C 0.42735 0.30139 0.42474 0.30116 0.42279 0.30347 C 0.41784 0.30926 0.42136 0.30602 0.41524 0.30926 C 0.41419 0.30972 0.41302 0.31065 0.41198 0.31111 C 0.40873 0.31273 0.40443 0.31435 0.40117 0.31504 C 0.3961 0.31597 0.39102 0.31597 0.38594 0.3169 C 0.38334 0.31736 0.38086 0.31829 0.37826 0.31875 C 0.37396 0.31967 0.36953 0.32014 0.36524 0.32083 C 0.35768 0.32523 0.3625 0.32291 0.34779 0.32454 L 0.32943 0.32662 C 0.31771 0.32592 0.30612 0.32639 0.29453 0.32454 C 0.29297 0.3243 0.2918 0.32153 0.29024 0.32083 C 0.28672 0.31898 0.27943 0.3169 0.27943 0.3169 C 0.27826 0.31574 0.27735 0.31389 0.27604 0.31296 C 0.27487 0.31227 0.26276 0.30949 0.26198 0.30926 C 0.26055 0.30879 0.25912 0.30764 0.25768 0.30717 C 0.25104 0.30509 0.24479 0.3044 0.23802 0.30347 C 0.22448 0.29745 0.24141 0.30509 0.23047 0.29954 C 0.22904 0.29884 0.22748 0.29838 0.22604 0.29768 C 0.225 0.29699 0.22396 0.29606 0.22279 0.2956 C 0.2211 0.29491 0.21927 0.29444 0.21745 0.29375 C 0.21198 0.28727 0.21628 0.2912 0.20873 0.28796 C 0.20612 0.2868 0.20365 0.28518 0.20104 0.28403 C 0.19792 0.28264 0.19453 0.28171 0.19128 0.28009 C 0.1806 0.27546 0.19948 0.28171 0.18151 0.27639 C 0.1793 0.275 0.17735 0.27291 0.175 0.27245 C 0.17044 0.27153 0.16628 0.27106 0.16198 0.26852 C 0.16016 0.26759 0.15834 0.26574 0.15651 0.26481 C 0.15508 0.26389 0.15365 0.26366 0.15222 0.26273 C 0.15117 0.26227 0.14544 0.25764 0.14349 0.25694 C 0.13919 0.25555 0.13477 0.25509 0.13047 0.25324 C 0.12904 0.25254 0.12748 0.25208 0.12604 0.25116 C 0.12396 0.25 0.12175 0.24838 0.11953 0.24745 C 0.11745 0.24629 0.11524 0.24606 0.11302 0.24537 C 0.11198 0.24467 0.11094 0.24398 0.10977 0.24352 C 0.1069 0.24213 0.10104 0.23958 0.10104 0.23958 C 0.1 0.23842 0.09896 0.2368 0.09779 0.23565 C 0.09323 0.23171 0.08867 0.23009 0.08373 0.22801 C 0.08047 0.22662 0.07709 0.22592 0.07396 0.22407 C 0.06224 0.21805 0.06745 0.21736 0.0543 0.2125 C 0.04935 0.21065 0.04414 0.21018 0.03919 0.20879 C 0.03308 0.20694 0.03672 0.20717 0.03151 0.20486 C 0.02969 0.20393 0.02787 0.2037 0.02604 0.20278 C 0.01615 0.19884 0.02513 0.20069 0.00651 0.19514 C 0.00052 0.19329 -0.02526 0.18842 -0.03047 0.1875 C -0.04362 0.17963 -0.03034 0.1868 -0.06419 0.18356 C -0.06706 0.18333 -0.06992 0.18217 -0.07278 0.18171 C -0.10456 0.16296 -0.0776 0.17801 -0.16627 0.18171 C -0.16849 0.18171 -0.1707 0.1831 -0.17278 0.18356 C -0.17682 0.18449 -0.18086 0.18495 -0.18476 0.18541 C -0.1862 0.1868 -0.18763 0.18819 -0.18919 0.18935 C -0.19362 0.19305 -0.19622 0.19421 -0.20104 0.19699 L -0.20768 0.20486 C -0.20872 0.20602 -0.20989 0.20694 -0.21094 0.20879 L -0.21745 0.22037 C -0.21875 0.23032 -0.21901 0.22778 -0.21745 0.23958 C -0.21679 0.24352 -0.21706 0.24884 -0.21523 0.25116 C -0.2138 0.25324 -0.21237 0.25532 -0.21094 0.25694 C -0.20573 0.26273 -0.20716 0.25995 -0.20104 0.26273 C -0.19883 0.26389 -0.19674 0.26528 -0.19453 0.26666 L -0.19127 0.26852 C -0.17682 0.26805 -0.16224 0.26829 -0.14778 0.26666 C -0.14583 0.26643 -0.14427 0.26412 -0.14245 0.26273 C -0.14127 0.26204 -0.14023 0.26111 -0.13919 0.26088 C -0.13594 0.25995 -0.13255 0.25949 -0.12929 0.25903 L -0.12278 0.25509 C -0.1207 0.2537 -0.11862 0.25185 -0.11627 0.25116 L -0.10976 0.2493 C -0.10872 0.24791 -0.10768 0.24629 -0.10651 0.24537 C -0.10521 0.24444 -0.10364 0.24398 -0.10221 0.24352 C -0.09778 0.24213 -0.09336 0.24143 -0.08919 0.23958 C -0.07851 0.23495 -0.0875 0.23842 -0.06627 0.23379 C -0.0638 0.23333 -0.0612 0.23241 -0.05872 0.23194 C -0.05429 0.23102 -0.05 0.23079 -0.0457 0.22986 C -0.04245 0.2294 -0.03919 0.2287 -0.03581 0.22801 L 0.02175 0.22986 C 0.03034 0.23032 0.03633 0.23194 0.04453 0.23379 C 0.04675 0.23518 0.04896 0.23657 0.05104 0.23773 C 0.05248 0.23842 0.05404 0.23842 0.05547 0.23958 C 0.05638 0.24051 0.05664 0.24259 0.05755 0.24352 C 0.05964 0.24537 0.06198 0.24606 0.06419 0.24745 C 0.06589 0.25046 0.06745 0.2544 0.06953 0.25694 C 0.07071 0.25833 0.07188 0.25949 0.07279 0.26088 C 0.07826 0.26898 0.07357 0.26528 0.0793 0.26852 C 0.08529 0.27916 0.08542 0.27685 0.08802 0.28796 C 0.08854 0.28981 0.0888 0.2919 0.08919 0.29375 C 0.0888 0.30347 0.08933 0.31319 0.08802 0.32268 C 0.08685 0.33148 0.08412 0.33264 0.08151 0.33819 C 0.08034 0.34074 0.07982 0.34421 0.07826 0.34583 C 0.07279 0.35231 0.06888 0.3537 0.06302 0.35555 L 0.05 0.35949 C 0.04896 0.36018 0.04792 0.36088 0.04675 0.36134 C 0.03177 0.36736 0.00378 0.36481 -0.00325 0.36528 C -0.00677 0.36736 -0.01094 0.36921 -0.01419 0.37291 C -0.01601 0.37523 -0.01732 0.37963 -0.01849 0.38264 C -0.0181 0.39305 -0.01836 0.40347 -0.01745 0.41366 C -0.01719 0.41528 -0.01575 0.41597 -0.01523 0.41736 C -0.01458 0.41921 -0.01458 0.42129 -0.01419 0.42315 C -0.01302 0.42708 -0.01054 0.43241 -0.00872 0.43472 C -0.00651 0.4375 -0.00117 0.44074 0.00104 0.44259 C 0.00625 0.44676 0.00912 0.45092 0.01524 0.45416 C 0.01797 0.45555 0.02097 0.45532 0.02396 0.45602 C 0.02748 0.45532 0.03125 0.45579 0.03477 0.45416 C 0.03737 0.45301 0.03711 0.44745 0.03802 0.44444 C 0.03854 0.44282 0.03946 0.4419 0.04024 0.44051 C 0.04128 0.43611 0.04258 0.43171 0.04349 0.42708 C 0.04401 0.42407 0.04401 0.4206 0.04453 0.41736 C 0.04505 0.41458 0.0461 0.41227 0.04675 0.40972 C 0.04792 0.40532 0.0487 0.40046 0.05 0.39606 C 0.05117 0.39236 0.0586 0.38472 0.05873 0.38449 C 0.06042 0.38264 0.06237 0.38079 0.06419 0.3787 C 0.06628 0.37639 0.06836 0.37315 0.07071 0.37106 C 0.07266 0.36921 0.075 0.36852 0.07722 0.36713 C 0.09154 0.35787 0.07617 0.36713 0.08594 0.36134 C 0.10365 0.36204 0.12136 0.36157 0.13919 0.36319 C 0.1405 0.36342 0.14128 0.36597 0.14245 0.36713 C 0.14375 0.36852 0.14531 0.36967 0.14675 0.37106 C 0.14779 0.37291 0.14909 0.37477 0.15 0.37685 C 0.15339 0.38449 0.15534 0.39143 0.15768 0.4 C 0.15847 0.40324 0.15912 0.40648 0.15977 0.40972 C 0.16029 0.41227 0.16055 0.41481 0.16094 0.41736 C 0.15964 0.4493 0.15873 0.45741 0.16094 0.49467 C 0.16107 0.49699 0.16224 0.49884 0.16302 0.50046 C 0.16745 0.50926 0.17201 0.51643 0.17722 0.52361 C 0.17826 0.52523 0.1793 0.52662 0.18047 0.52754 C 0.18255 0.52916 0.18477 0.53009 0.18698 0.53148 C 0.19271 0.53819 0.18763 0.53287 0.19571 0.53912 C 0.20469 0.54629 0.19466 0.54028 0.20768 0.54699 C 0.21341 0.5456 0.2194 0.5456 0.225 0.54305 C 0.228 0.54166 0.23034 0.53426 0.23268 0.53148 C 0.23503 0.52847 0.23763 0.52616 0.24024 0.52361 C 0.24414 0.52014 0.24831 0.51759 0.25222 0.51412 C 0.25339 0.51296 0.25417 0.51088 0.25547 0.51018 C 0.25977 0.50764 0.26419 0.50625 0.26849 0.5044 C 0.27396 0.50509 0.27956 0.5037 0.28477 0.50625 C 0.28659 0.50717 0.28711 0.51134 0.28802 0.51412 C 0.29102 0.52338 0.28672 0.5169 0.29128 0.52754 C 0.2944 0.53449 0.30026 0.54259 0.30443 0.54699 C 0.30599 0.54861 0.30808 0.5493 0.30977 0.55069 C 0.31276 0.55324 0.31576 0.55555 0.31849 0.55856 C 0.3194 0.55949 0.31992 0.56111 0.32071 0.56227 C 0.32318 0.56643 0.32565 0.57037 0.32826 0.57407 C 0.33099 0.57754 0.33412 0.58032 0.33698 0.58356 C 0.33854 0.58541 0.33972 0.58796 0.34128 0.58935 C 0.34727 0.59514 0.35729 0.60278 0.36419 0.60486 C 0.36875 0.60625 0.37357 0.60625 0.37826 0.60694 C 0.38451 0.60625 0.39063 0.60602 0.39675 0.60486 C 0.39792 0.60463 0.39896 0.60347 0.4 0.60301 C 0.40248 0.60208 0.40508 0.60162 0.40768 0.60092 C 0.40951 0.59907 0.4112 0.59699 0.41302 0.59514 C 0.41446 0.59375 0.41628 0.59352 0.41745 0.59143 C 0.41927 0.58819 0.42018 0.58333 0.42175 0.57986 C 0.43425 0.55185 0.42917 0.55764 0.43919 0.54884 C 0.44128 0.54305 0.44401 0.53773 0.44571 0.53148 C 0.4513 0.51041 0.44688 0.44768 0.44675 0.44653 C 0.44571 0.43241 0.44167 0.43264 0.43919 0.42315 C 0.43685 0.41435 0.43438 0.40555 0.43268 0.39606 C 0.43229 0.39421 0.43216 0.39213 0.43151 0.39028 C 0.43034 0.38634 0.42852 0.38287 0.42722 0.3787 C 0.42149 0.36088 0.42487 0.36666 0.41849 0.35162 C 0.41042 0.33241 0.41602 0.34676 0.40977 0.33426 C 0.40794 0.33055 0.40625 0.32662 0.40443 0.32268 C 0.40365 0.32129 0.403 0.32014 0.40222 0.31875 C 0.39935 0.31435 0.39649 0.30949 0.39349 0.30532 C 0.38607 0.29467 0.38828 0.29676 0.38151 0.29375 C 0.37904 0.28981 0.37669 0.28541 0.37396 0.28217 C 0.37188 0.27963 0.3694 0.27893 0.36745 0.27639 C 0.35521 0.25972 0.36472 0.2662 0.35326 0.25509 C 0.34779 0.24977 0.34909 0.25278 0.34453 0.2493 C 0.34024 0.24606 0.34102 0.24537 0.33698 0.24352 C 0.33516 0.24259 0.33334 0.24259 0.33151 0.24143 C 0.32865 0.23981 0.32578 0.2375 0.32279 0.23565 C 0.32149 0.23495 0.31992 0.23449 0.31849 0.23379 C 0.30742 0.22847 0.31459 0.23125 0.30547 0.22801 C 0.30287 0.22616 0.30052 0.22384 0.29779 0.22222 C 0.29427 0.22014 0.28529 0.21898 0.28268 0.21829 C 0.28047 0.21782 0.27826 0.2169 0.27604 0.21643 L 0.26094 0.2125 C 0.25912 0.21204 0.25729 0.21088 0.25547 0.21065 C 0.24636 0.20949 0.23737 0.20879 0.22826 0.20879 L 0.08477 0.20671 L 0.06524 0.20278 C 0.06016 0.20185 0.05508 0.20023 0.05 0.19907 C 0.03998 0.19676 0.04089 0.19815 0.03255 0.19514 C 0.03112 0.19467 0.02969 0.19421 0.02826 0.19329 C 0.00573 0.17569 0.02188 0.18565 0.01198 0.17963 C 0.01081 0.17847 0.00977 0.17708 0.00873 0.17592 C 0.00716 0.17407 0.00586 0.17176 0.0043 0.17014 C 0.00261 0.16805 0.00065 0.16643 -0.00104 0.16412 C -0.00299 0.1618 -0.00469 0.15903 -0.00651 0.15648 C -0.01263 0.14838 -0.00703 0.15741 -0.01302 0.14676 C -0.01341 0.14421 -0.01367 0.14166 -0.01419 0.13912 C -0.01445 0.13704 -0.01497 0.13518 -0.01523 0.13333 C -0.01601 0.12824 -0.01745 0.11782 -0.01745 0.11782 C -0.01706 0.09907 -0.01732 0.08032 -0.01627 0.0618 C -0.01614 0.05949 -0.01471 0.0581 -0.01419 0.05602 C -0.01315 0.05231 -0.01263 0.04838 -0.01198 0.04444 C -0.01159 0.04236 -0.01146 0.04028 -0.01081 0.03866 L -0.00872 0.03287 C -0.00755 0.02662 -0.00781 0.02662 -0.00547 0.02129 C -0.00482 0.01991 -0.0039 0.01875 -0.00325 0.01736 C -0.00247 0.01551 -0.00195 0.01319 -0.00104 0.01157 L 0.00547 2.59259E-6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3.33333E-6 L 0.01354 0.6715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7" y="3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4 0.65902 C 0.01354 0.6912 0.04154 0.71759 0.07591 0.71759 C 0.11641 0.71759 0.13099 0.68819 0.13724 0.6706 L 0.14349 0.64722 C 0.14974 0.62963 0.16524 0.60046 0.21107 0.60046 C 0.24024 0.60046 0.27357 0.62662 0.27357 0.65902 C 0.27357 0.6912 0.24024 0.71759 0.21107 0.71759 C 0.16524 0.71759 0.14974 0.68819 0.14349 0.6706 L 0.13724 0.64722 C 0.13099 0.62963 0.11641 0.60046 0.07591 0.60046 C 0.04154 0.60046 0.01354 0.62662 0.01354 0.65902 Z " pathEditMode="relative" rAng="0" ptsTypes="AAAAAAAAAAA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9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00"/>
                            </p:stCondLst>
                            <p:childTnLst>
                              <p:par>
                                <p:cTn id="4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4 0.67152 L 2.70833E-6 -3.33333E-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-3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3.33333E-6 L 0.01354 0.67152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7" y="33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4 0.67153 C 0.01354 0.7037 -0.01628 0.73009 -0.05286 0.73009 C -0.09609 0.73009 -0.11159 0.70069 -0.11823 0.6831 L -0.12487 0.65972 C -0.13151 0.64213 -0.14805 0.61296 -0.19674 0.61296 C -0.22786 0.61296 -0.26328 0.63912 -0.26328 0.67153 C -0.26328 0.7037 -0.22786 0.73009 -0.19674 0.73009 C -0.14805 0.73009 -0.13151 0.70069 -0.12487 0.6831 L -0.11823 0.65972 C -0.11159 0.64213 -0.09609 0.61296 -0.05286 0.61296 C -0.01628 0.61296 0.01354 0.63912 0.01354 0.67153 Z " pathEditMode="relative" rAng="0" ptsTypes="AAAAAAAAAAA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4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54 0.67152 L 2.70833E-6 -3.33333E-6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3" y="-3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22222E-6 L -4.375E-6 -2.22222E-6 C -0.0108 0.01204 -0.02122 0.02477 -0.03216 0.03611 C -0.04453 0.04884 -0.05729 0.06019 -0.06914 0.07407 C -0.07148 0.07708 -0.07382 0.07986 -0.0763 0.08264 C -0.07942 0.08611 -0.08268 0.08958 -0.0858 0.09329 C -0.08697 0.09444 -0.08828 0.09583 -0.08932 0.09745 C -0.1 0.11319 -0.09518 0.10718 -0.1108 0.12292 C -0.1177 0.12986 -0.1177 0.12731 -0.12747 0.13542 C -0.13632 0.14282 -0.14492 0.15093 -0.15364 0.1588 C -0.1552 0.16019 -0.15677 0.16157 -0.15833 0.16296 C -0.16276 0.16713 -0.16692 0.17222 -0.17148 0.17569 C -0.17864 0.18148 -0.18606 0.18588 -0.19296 0.19259 C -0.20208 0.20185 -0.21171 0.20949 -0.22031 0.22014 C -0.22421 0.225 -0.22799 0.23056 -0.23216 0.23495 C -0.23398 0.23704 -0.23619 0.23773 -0.23815 0.23912 C -0.24179 0.2419 -0.24531 0.24468 -0.24882 0.24769 C -0.25013 0.24884 -0.25117 0.25093 -0.25247 0.25185 C -0.27304 0.26875 -0.25651 0.25394 -0.27148 0.26458 C -0.28567 0.27477 -0.27929 0.2706 -0.29049 0.27731 C -0.29804 0.28611 -0.2914 0.27917 -0.30598 0.28796 C -0.32447 0.29884 -0.30611 0.29005 -0.32747 0.30069 C -0.35286 0.31319 -0.3263 0.29815 -0.34166 0.30903 C -0.35026 0.31505 -0.34687 0.30972 -0.35 0.31551 L -0.64283 -0.02731 " pathEditMode="relative" ptsTypes="AAAAAAAAAAAAAAAAAAAAAAAAA">
                                      <p:cBhvr>
                                        <p:cTn id="6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utoRev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22222E-6 L -4.375E-6 -2.22222E-6 C -0.0108 0.01204 -0.02122 0.02477 -0.03216 0.03611 C -0.04453 0.04884 -0.05729 0.06019 -0.06914 0.07407 C -0.07148 0.07708 -0.07382 0.07986 -0.0763 0.08264 C -0.07942 0.08611 -0.08268 0.08958 -0.0858 0.09329 C -0.08697 0.09444 -0.08828 0.09583 -0.08932 0.09745 C -0.1 0.11319 -0.09518 0.10718 -0.1108 0.12292 C -0.1177 0.12986 -0.1177 0.12731 -0.12747 0.13542 C -0.13632 0.14282 -0.14492 0.15093 -0.15364 0.1588 C -0.1552 0.16019 -0.15677 0.16157 -0.15833 0.16296 C -0.16276 0.16713 -0.16692 0.17222 -0.17148 0.17569 C -0.17864 0.18148 -0.18606 0.18588 -0.19296 0.19259 C -0.20208 0.20185 -0.21171 0.20949 -0.22031 0.22014 C -0.22421 0.225 -0.22799 0.23056 -0.23216 0.23495 C -0.23398 0.23704 -0.23619 0.23773 -0.23815 0.23912 C -0.24179 0.2419 -0.24531 0.24468 -0.24882 0.24769 C -0.25013 0.24884 -0.25117 0.25093 -0.25247 0.25185 C -0.27304 0.26875 -0.25651 0.25394 -0.27148 0.26458 C -0.28567 0.27477 -0.27929 0.2706 -0.29049 0.27731 C -0.29804 0.28611 -0.2914 0.27917 -0.30598 0.28796 C -0.32447 0.29884 -0.30611 0.29005 -0.32747 0.30069 C -0.35286 0.31319 -0.3263 0.29815 -0.34166 0.30903 C -0.35026 0.31505 -0.34687 0.30972 -0.35 0.31551 L -0.64283 -0.02731 " pathEditMode="relative" ptsTypes="AAAAAAAAAAAAAAAAAAAAAAAAA">
                                      <p:cBhvr>
                                        <p:cTn id="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2771" y="125430"/>
            <a:ext cx="3876484" cy="3434323"/>
          </a:xfrm>
          <a:prstGeom prst="rect">
            <a:avLst/>
          </a:prstGeom>
        </p:spPr>
      </p:pic>
      <p:pic>
        <p:nvPicPr>
          <p:cNvPr id="2050" name="Picture 2" descr="Ladybug by Irlandia - line-art ladybu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5789" y="3721264"/>
            <a:ext cx="3125224" cy="2874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21541" y="3576073"/>
            <a:ext cx="3297665" cy="30194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61673">
            <a:off x="-440337" y="624467"/>
            <a:ext cx="4563408" cy="3862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042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9937" y="75839"/>
            <a:ext cx="1685055" cy="14586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65539" y="7872670"/>
            <a:ext cx="1253167" cy="9672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90358" y="744948"/>
            <a:ext cx="1788812" cy="153446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05737" y="838010"/>
            <a:ext cx="1950022" cy="148384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5400" y="3619544"/>
            <a:ext cx="1780940" cy="128283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21861" y="2563519"/>
            <a:ext cx="2094086" cy="200574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02243" y="1906367"/>
            <a:ext cx="1338238" cy="156005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7872" y="4359215"/>
            <a:ext cx="1662065" cy="175531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38496" y="5142270"/>
            <a:ext cx="1512410" cy="136825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020" y="179637"/>
            <a:ext cx="1664684" cy="156064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97111" y="555047"/>
            <a:ext cx="1096249" cy="145862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79" y="-34654"/>
            <a:ext cx="1243640" cy="1644483"/>
          </a:xfrm>
          <a:prstGeom prst="rect">
            <a:avLst/>
          </a:prstGeom>
        </p:spPr>
      </p:pic>
      <p:pic>
        <p:nvPicPr>
          <p:cNvPr id="2050" name="Picture 2" descr="Peterm Ladybug Clip Art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7287" y="7123861"/>
            <a:ext cx="1759456" cy="1184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566" y="5351737"/>
            <a:ext cx="1762811" cy="136617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87393" y="1058623"/>
            <a:ext cx="1378146" cy="130708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89079" y="7067445"/>
            <a:ext cx="1457189" cy="117941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73487" y="6927859"/>
            <a:ext cx="1092052" cy="117662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63034" y="5351737"/>
            <a:ext cx="1440846" cy="135304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60185" y="5559089"/>
            <a:ext cx="1179328" cy="119236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26089" y="1993810"/>
            <a:ext cx="1500773" cy="1636277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87972" y="3262026"/>
            <a:ext cx="1786589" cy="218626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0184" y="4115639"/>
            <a:ext cx="1288754" cy="126056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87972" y="8169496"/>
            <a:ext cx="1415917" cy="127432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32739" y="8318823"/>
            <a:ext cx="1583614" cy="1346072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305" y="1818953"/>
            <a:ext cx="1320999" cy="159216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57268" y="6968275"/>
            <a:ext cx="1797395" cy="160923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66884" y="3860102"/>
            <a:ext cx="1550105" cy="1626340"/>
          </a:xfrm>
          <a:prstGeom prst="rect">
            <a:avLst/>
          </a:prstGeom>
        </p:spPr>
      </p:pic>
      <p:pic>
        <p:nvPicPr>
          <p:cNvPr id="2048" name="Obrázek 2047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71869" y="8298363"/>
            <a:ext cx="999118" cy="1016591"/>
          </a:xfrm>
          <a:prstGeom prst="rect">
            <a:avLst/>
          </a:prstGeom>
        </p:spPr>
      </p:pic>
      <p:pic>
        <p:nvPicPr>
          <p:cNvPr id="2049" name="Obrázek 2048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76193" y="5261672"/>
            <a:ext cx="1473547" cy="1598424"/>
          </a:xfrm>
          <a:prstGeom prst="rect">
            <a:avLst/>
          </a:prstGeom>
        </p:spPr>
      </p:pic>
      <p:pic>
        <p:nvPicPr>
          <p:cNvPr id="2051" name="Obrázek 2050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155572" y="-1247765"/>
            <a:ext cx="1335920" cy="1574565"/>
          </a:xfrm>
          <a:prstGeom prst="rect">
            <a:avLst/>
          </a:prstGeom>
        </p:spPr>
      </p:pic>
      <p:pic>
        <p:nvPicPr>
          <p:cNvPr id="2052" name="Obrázek 2051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635985" y="2777604"/>
            <a:ext cx="1588988" cy="1082498"/>
          </a:xfrm>
          <a:prstGeom prst="rect">
            <a:avLst/>
          </a:prstGeom>
        </p:spPr>
      </p:pic>
      <p:pic>
        <p:nvPicPr>
          <p:cNvPr id="2053" name="Obrázek 2052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8338" y="8471855"/>
            <a:ext cx="1584097" cy="1094017"/>
          </a:xfrm>
          <a:prstGeom prst="rect">
            <a:avLst/>
          </a:prstGeom>
        </p:spPr>
      </p:pic>
      <p:pic>
        <p:nvPicPr>
          <p:cNvPr id="2054" name="Obrázek 2053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39938" y="7009147"/>
            <a:ext cx="1061290" cy="1056315"/>
          </a:xfrm>
          <a:prstGeom prst="rect">
            <a:avLst/>
          </a:prstGeom>
        </p:spPr>
      </p:pic>
      <p:pic>
        <p:nvPicPr>
          <p:cNvPr id="2055" name="Obrázek 2054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235004" y="5716668"/>
            <a:ext cx="1367689" cy="2735378"/>
          </a:xfrm>
          <a:prstGeom prst="rect">
            <a:avLst/>
          </a:prstGeom>
        </p:spPr>
      </p:pic>
      <p:pic>
        <p:nvPicPr>
          <p:cNvPr id="2056" name="Obrázek 2055"/>
          <p:cNvPicPr>
            <a:picLocks noChangeAspect="1"/>
          </p:cNvPicPr>
          <p:nvPr/>
        </p:nvPicPr>
        <p:blipFill rotWithShape="1">
          <a:blip r:embed="rId3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77" t="7568"/>
          <a:stretch/>
        </p:blipFill>
        <p:spPr>
          <a:xfrm>
            <a:off x="13141743" y="643548"/>
            <a:ext cx="1363579" cy="1447560"/>
          </a:xfrm>
          <a:prstGeom prst="rect">
            <a:avLst/>
          </a:prstGeom>
        </p:spPr>
      </p:pic>
      <p:pic>
        <p:nvPicPr>
          <p:cNvPr id="2057" name="Obrázek 2056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243895" y="2563519"/>
            <a:ext cx="2076873" cy="1418115"/>
          </a:xfrm>
          <a:prstGeom prst="rect">
            <a:avLst/>
          </a:prstGeom>
        </p:spPr>
      </p:pic>
      <p:pic>
        <p:nvPicPr>
          <p:cNvPr id="2058" name="Obrázek 2057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9758" y="3739190"/>
            <a:ext cx="1743475" cy="1451988"/>
          </a:xfrm>
          <a:prstGeom prst="rect">
            <a:avLst/>
          </a:prstGeom>
        </p:spPr>
      </p:pic>
      <p:pic>
        <p:nvPicPr>
          <p:cNvPr id="2059" name="Obrázek 2058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05875" y="6819876"/>
            <a:ext cx="1552669" cy="1191188"/>
          </a:xfrm>
          <a:prstGeom prst="rect">
            <a:avLst/>
          </a:prstGeom>
        </p:spPr>
      </p:pic>
      <p:pic>
        <p:nvPicPr>
          <p:cNvPr id="2060" name="Obrázek 2059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399728" y="1460701"/>
            <a:ext cx="1205654" cy="1260815"/>
          </a:xfrm>
          <a:prstGeom prst="rect">
            <a:avLst/>
          </a:prstGeom>
        </p:spPr>
      </p:pic>
      <p:pic>
        <p:nvPicPr>
          <p:cNvPr id="2061" name="Obrázek 2060"/>
          <p:cNvPicPr>
            <a:picLocks noChangeAspect="1"/>
          </p:cNvPicPr>
          <p:nvPr/>
        </p:nvPicPr>
        <p:blipFill>
          <a:blip r:embed="rId4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263087" y="4700337"/>
            <a:ext cx="1180352" cy="1099203"/>
          </a:xfrm>
          <a:prstGeom prst="rect">
            <a:avLst/>
          </a:prstGeom>
        </p:spPr>
      </p:pic>
      <p:pic>
        <p:nvPicPr>
          <p:cNvPr id="2062" name="Obrázek 2061"/>
          <p:cNvPicPr>
            <a:picLocks noChangeAspect="1"/>
          </p:cNvPicPr>
          <p:nvPr/>
        </p:nvPicPr>
        <p:blipFill>
          <a:blip r:embed="rId4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74398" y="1955183"/>
            <a:ext cx="1615622" cy="1560085"/>
          </a:xfrm>
          <a:prstGeom prst="rect">
            <a:avLst/>
          </a:prstGeom>
        </p:spPr>
      </p:pic>
      <p:pic>
        <p:nvPicPr>
          <p:cNvPr id="2063" name="Obrázek 2062"/>
          <p:cNvPicPr>
            <a:picLocks noChangeAspect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280884" y="87790"/>
            <a:ext cx="1149595" cy="1268519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3092" y="3628"/>
            <a:ext cx="2210807" cy="1841188"/>
          </a:xfrm>
          <a:prstGeom prst="rect">
            <a:avLst/>
          </a:prstGeom>
        </p:spPr>
      </p:pic>
      <p:pic>
        <p:nvPicPr>
          <p:cNvPr id="1026" name="Picture 2" descr="Squirrel by arturion - Red squirrel"/>
          <p:cNvPicPr>
            <a:picLocks noChangeAspect="1" noChangeArrowheads="1"/>
          </p:cNvPicPr>
          <p:nvPr/>
        </p:nvPicPr>
        <p:blipFill>
          <a:blip r:embed="rId4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33" y="3630087"/>
            <a:ext cx="1455130" cy="1151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icco Red by jogdragoon - Eicco - a special squirrel"/>
          <p:cNvPicPr>
            <a:picLocks noChangeAspect="1" noChangeArrowheads="1"/>
          </p:cNvPicPr>
          <p:nvPr/>
        </p:nvPicPr>
        <p:blipFill>
          <a:blip r:embed="rId4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5604" y="2694207"/>
            <a:ext cx="1223516" cy="137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urasian Red Squirrel by Raker Tooth - Over in the Russian Federation, they have this awesome little guy"/>
          <p:cNvPicPr>
            <a:picLocks noChangeAspect="1" noChangeArrowheads="1"/>
          </p:cNvPicPr>
          <p:nvPr/>
        </p:nvPicPr>
        <p:blipFill rotWithShape="1">
          <a:blip r:embed="rId47" cstate="print">
            <a:extLst>
              <a:ext uri="{BEBA8EAE-BF5A-486C-A8C5-ECC9F3942E4B}">
                <a14:imgProps xmlns:a14="http://schemas.microsoft.com/office/drawing/2010/main" xmlns="">
                  <a14:imgLayer r:embed="rId48">
                    <a14:imgEffect>
                      <a14:backgroundRemoval t="10000" b="90000" l="10000" r="90000">
                        <a14:foregroundMark x1="33887" y1="69000" x2="33887" y2="69000"/>
                        <a14:foregroundMark x1="36653" y1="69375" x2="36653" y2="69375"/>
                        <a14:foregroundMark x1="66528" y1="74500" x2="66528" y2="74500"/>
                        <a14:foregroundMark x1="68741" y1="75375" x2="68741" y2="75375"/>
                        <a14:foregroundMark x1="71508" y1="75125" x2="71508" y2="75125"/>
                        <a14:foregroundMark x1="81881" y1="62000" x2="81881" y2="62000"/>
                        <a14:foregroundMark x1="84094" y1="62375" x2="84094" y2="62375"/>
                        <a14:foregroundMark x1="85339" y1="63000" x2="85339" y2="63000"/>
                        <a14:backgroundMark x1="18257" y1="60500" x2="44260" y2="88875"/>
                        <a14:backgroundMark x1="31535" y1="62375" x2="26833" y2="66375"/>
                        <a14:backgroundMark x1="77178" y1="77000" x2="75519" y2="868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66" t="13833" r="12078" b="21167"/>
          <a:stretch/>
        </p:blipFill>
        <p:spPr bwMode="auto">
          <a:xfrm>
            <a:off x="763868" y="4412851"/>
            <a:ext cx="1802956" cy="1674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artoon Butterfly by vectorsme - Cartoon Butterfly Art"/>
          <p:cNvPicPr>
            <a:picLocks noChangeAspect="1" noChangeArrowheads="1"/>
          </p:cNvPicPr>
          <p:nvPr/>
        </p:nvPicPr>
        <p:blipFill>
          <a:blip r:embed="rId4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06289" y="4633024"/>
            <a:ext cx="1527850" cy="1378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squirrel 2"/>
          <p:cNvPicPr>
            <a:picLocks noChangeAspect="1" noChangeArrowheads="1"/>
          </p:cNvPicPr>
          <p:nvPr/>
        </p:nvPicPr>
        <p:blipFill>
          <a:blip r:embed="rId5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925079" y="-285629"/>
            <a:ext cx="3268842" cy="452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squirrel coloring page"/>
          <p:cNvPicPr>
            <a:picLocks noChangeAspect="1" noChangeArrowheads="1"/>
          </p:cNvPicPr>
          <p:nvPr/>
        </p:nvPicPr>
        <p:blipFill rotWithShape="1">
          <a:blip r:embed="rId5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203"/>
          <a:stretch/>
        </p:blipFill>
        <p:spPr bwMode="auto">
          <a:xfrm>
            <a:off x="-3698147" y="4386487"/>
            <a:ext cx="2931742" cy="3521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762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www.clker.com</a:t>
            </a:r>
            <a:endParaRPr lang="cs-CZ" dirty="0" smtClean="0"/>
          </a:p>
          <a:p>
            <a:r>
              <a:rPr lang="cs-CZ" dirty="0">
                <a:hlinkClick r:id="rId4"/>
              </a:rPr>
              <a:t>https://</a:t>
            </a:r>
            <a:r>
              <a:rPr lang="cs-CZ" dirty="0" smtClean="0">
                <a:hlinkClick r:id="rId4"/>
              </a:rPr>
              <a:t>openclipart.org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www.wpclipart.com</a:t>
            </a:r>
            <a:r>
              <a:rPr lang="cs-CZ" dirty="0" smtClean="0"/>
              <a:t> (veverky – omalovánky)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(vlna, papír, pastelky, fixy, nůžky,…)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pomáhá k seznámení s jednotlivými třídami v mateřské škole Na kocourku – </a:t>
            </a:r>
            <a:r>
              <a:rPr lang="cs-CZ" dirty="0"/>
              <a:t>veverky, berušky, motýlci </a:t>
            </a:r>
            <a:r>
              <a:rPr lang="cs-CZ" dirty="0" smtClean="0"/>
              <a:t>a žabičky. </a:t>
            </a:r>
            <a:endParaRPr lang="cs-CZ" dirty="0"/>
          </a:p>
          <a:p>
            <a:r>
              <a:rPr lang="cs-CZ" dirty="0" smtClean="0"/>
              <a:t>Navazuje výtvarná aktivita – tvoření loga jednotlivých tříd. Děti mohou použít papíry, vlny nebo kousky různobarevných vln. Děti mohou k tvoření log využít vytištěný pracovní list nebo ho mohou použít jako omalovánky.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1. snímek </a:t>
            </a:r>
            <a:r>
              <a:rPr lang="cs-CZ" dirty="0" smtClean="0"/>
              <a:t>– veverky po dotyku odskáčou do lesa, ostatní zvířátka se zahoupou a zesvětlají.</a:t>
            </a:r>
          </a:p>
          <a:p>
            <a:r>
              <a:rPr lang="cs-CZ" b="1" dirty="0" smtClean="0"/>
              <a:t>2. snímek </a:t>
            </a:r>
            <a:r>
              <a:rPr lang="cs-CZ" dirty="0" smtClean="0"/>
              <a:t>– žabky po dotyku skočí do rybníčka, ostatní zvířátka se zahoupou a zesvětlají.</a:t>
            </a:r>
          </a:p>
          <a:p>
            <a:r>
              <a:rPr lang="cs-CZ" b="1" dirty="0" smtClean="0"/>
              <a:t>3. snímek </a:t>
            </a:r>
            <a:r>
              <a:rPr lang="cs-CZ" dirty="0" smtClean="0"/>
              <a:t>– motýlci a berušky po dotyku odletí na louku, ostatní zvířátka se zahoupou a zesvětlají.</a:t>
            </a:r>
          </a:p>
          <a:p>
            <a:r>
              <a:rPr lang="cs-CZ" b="1" dirty="0" smtClean="0"/>
              <a:t>4. snímek</a:t>
            </a:r>
            <a:r>
              <a:rPr lang="cs-CZ" dirty="0" smtClean="0"/>
              <a:t> – jednotlivá zvířátka po dotyku proběhnou vlastní trasu.</a:t>
            </a:r>
          </a:p>
          <a:p>
            <a:r>
              <a:rPr lang="cs-CZ" dirty="0" smtClean="0"/>
              <a:t>5. snímek – pracovní list, bez animací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DÍTĚ A JEHO TĚLO (BIOLOGICKÁ)</a:t>
            </a:r>
          </a:p>
          <a:p>
            <a:r>
              <a:rPr lang="cs-CZ" dirty="0" smtClean="0"/>
              <a:t>Vzdělávací podoblast Jemná motorika – koordinace ruky a oka</a:t>
            </a:r>
          </a:p>
          <a:p>
            <a:r>
              <a:rPr lang="cs-CZ" dirty="0" smtClean="0"/>
              <a:t>Dosažené konkretizované výstupy – stříhat, lepit, pracovat s provázkem/ vlnou,…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401</Words>
  <Application>Microsoft Office PowerPoint</Application>
  <PresentationFormat>Vlastní</PresentationFormat>
  <Paragraphs>58</Paragraphs>
  <Slides>14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Logo pro veverky a kamarády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Použité zdroje obrázků 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2015-06-22T15:15:48Z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