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0" r:id="rId5"/>
    <p:sldId id="326" r:id="rId6"/>
    <p:sldId id="325" r:id="rId7"/>
    <p:sldId id="327" r:id="rId8"/>
    <p:sldId id="332" r:id="rId9"/>
    <p:sldId id="328" r:id="rId10"/>
    <p:sldId id="333" r:id="rId11"/>
    <p:sldId id="330" r:id="rId12"/>
    <p:sldId id="334" r:id="rId13"/>
    <p:sldId id="329" r:id="rId14"/>
    <p:sldId id="331" r:id="rId15"/>
    <p:sldId id="335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0" d="100"/>
          <a:sy n="100" d="100"/>
        </p:scale>
        <p:origin x="-228" y="-6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23.6.2015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23.6.2015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Past </a:t>
            </a:r>
            <a:r>
              <a:rPr lang="cs-CZ" sz="3600" b="1" dirty="0" err="1" smtClean="0"/>
              <a:t>simple</a:t>
            </a:r>
            <a:r>
              <a:rPr lang="cs-CZ" sz="3600" b="1" dirty="0" smtClean="0"/>
              <a:t> - </a:t>
            </a:r>
            <a:r>
              <a:rPr lang="cs-CZ" sz="3600" b="1" dirty="0" err="1" smtClean="0"/>
              <a:t>Questions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/>
              <a:t>ZŠ a MŠ T. G. Masaryka, Fulnek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Sabina Svobodová</a:t>
            </a:r>
          </a:p>
          <a:p>
            <a:pPr algn="l"/>
            <a:r>
              <a:rPr lang="cs-CZ" dirty="0" smtClean="0"/>
              <a:t>Předmět: </a:t>
            </a:r>
            <a:r>
              <a:rPr lang="cs-CZ" dirty="0"/>
              <a:t>A</a:t>
            </a:r>
            <a:r>
              <a:rPr lang="cs-CZ" dirty="0" smtClean="0"/>
              <a:t>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Žáci </a:t>
            </a:r>
            <a:r>
              <a:rPr lang="cs-CZ" dirty="0"/>
              <a:t>se seznámí s tvořením otázky v </a:t>
            </a:r>
            <a:r>
              <a:rPr lang="cs-CZ" dirty="0" smtClean="0"/>
              <a:t>minulém </a:t>
            </a:r>
            <a:r>
              <a:rPr lang="cs-CZ" dirty="0" smtClean="0"/>
              <a:t>čase. </a:t>
            </a:r>
            <a:r>
              <a:rPr lang="cs-CZ" dirty="0"/>
              <a:t>Žáci pracují s </a:t>
            </a:r>
            <a:r>
              <a:rPr lang="cs-CZ" dirty="0" err="1"/>
              <a:t>tabletem</a:t>
            </a:r>
            <a:r>
              <a:rPr lang="cs-CZ" dirty="0"/>
              <a:t> a prezentací v PowerPointu a tvoří dotazník pro svého spolužáka.</a:t>
            </a:r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sz="1700" dirty="0"/>
          </a:p>
          <a:p>
            <a:pPr algn="l"/>
            <a:r>
              <a:rPr lang="cs-CZ" sz="1700" dirty="0" smtClean="0"/>
              <a:t>Materiál </a:t>
            </a:r>
            <a:r>
              <a:rPr lang="cs-CZ" sz="1700" dirty="0"/>
              <a:t>je zpracován v rámci projektu </a:t>
            </a:r>
            <a:r>
              <a:rPr lang="cs-CZ" sz="1700" dirty="0" smtClean="0"/>
              <a:t>Dotkněte se inovací CZ.1.07/1.3.00/51.0024 </a:t>
            </a:r>
            <a:endParaRPr lang="cs-CZ" sz="17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</a:t>
            </a:r>
          </a:p>
          <a:p>
            <a:r>
              <a:rPr lang="cs-CZ" sz="1800" dirty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Žák utvoří otázku </a:t>
            </a:r>
            <a:r>
              <a:rPr lang="cs-CZ" sz="1800" i="1" dirty="0" smtClean="0"/>
              <a:t>v minulém </a:t>
            </a:r>
            <a:r>
              <a:rPr lang="cs-CZ" sz="1800" i="1" dirty="0"/>
              <a:t>čase </a:t>
            </a:r>
            <a:r>
              <a:rPr lang="cs-CZ" sz="1800" i="1" dirty="0" smtClean="0"/>
              <a:t>a odpoví na ni.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7574"/>
            <a:ext cx="8229600" cy="648072"/>
          </a:xfrm>
        </p:spPr>
        <p:txBody>
          <a:bodyPr/>
          <a:lstStyle/>
          <a:p>
            <a:r>
              <a:rPr lang="cs-CZ" dirty="0"/>
              <a:t>Fill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gaps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missing</a:t>
            </a:r>
            <a:r>
              <a:rPr lang="cs-CZ" dirty="0"/>
              <a:t>  verb.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.................. to </a:t>
            </a:r>
            <a:r>
              <a:rPr lang="cs-CZ" dirty="0" smtClean="0"/>
              <a:t> </a:t>
            </a:r>
            <a:r>
              <a:rPr lang="cs-CZ" dirty="0"/>
              <a:t>USA?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..................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sea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.................. a </a:t>
            </a:r>
            <a:r>
              <a:rPr lang="cs-CZ" dirty="0" err="1"/>
              <a:t>famous</a:t>
            </a:r>
            <a:r>
              <a:rPr lang="cs-CZ" dirty="0"/>
              <a:t> </a:t>
            </a:r>
            <a:r>
              <a:rPr lang="cs-CZ" dirty="0" err="1"/>
              <a:t>actor</a:t>
            </a:r>
            <a:r>
              <a:rPr lang="cs-CZ" dirty="0"/>
              <a:t>/</a:t>
            </a:r>
            <a:r>
              <a:rPr lang="cs-CZ" dirty="0" err="1"/>
              <a:t>actress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.................. a car?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 </a:t>
            </a:r>
            <a:r>
              <a:rPr lang="cs-CZ" dirty="0" smtClean="0"/>
              <a:t>.................. </a:t>
            </a:r>
            <a:r>
              <a:rPr lang="cs-CZ" dirty="0"/>
              <a:t>a </a:t>
            </a:r>
            <a:r>
              <a:rPr lang="cs-CZ" dirty="0" err="1"/>
              <a:t>shark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.................. a </a:t>
            </a:r>
            <a:r>
              <a:rPr lang="cs-CZ" dirty="0" err="1"/>
              <a:t>horse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.................. a </a:t>
            </a:r>
            <a:r>
              <a:rPr lang="cs-CZ" dirty="0" err="1"/>
              <a:t>magazine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.................. </a:t>
            </a:r>
            <a:r>
              <a:rPr lang="cs-CZ" dirty="0"/>
              <a:t>a </a:t>
            </a:r>
            <a:r>
              <a:rPr lang="cs-CZ" dirty="0" err="1"/>
              <a:t>letter</a:t>
            </a:r>
            <a:r>
              <a:rPr lang="cs-CZ" dirty="0"/>
              <a:t>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5093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 go to USA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sea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 </a:t>
            </a:r>
            <a:r>
              <a:rPr lang="cs-CZ" dirty="0" err="1" smtClean="0"/>
              <a:t>meet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famous</a:t>
            </a:r>
            <a:r>
              <a:rPr lang="cs-CZ" dirty="0"/>
              <a:t> </a:t>
            </a:r>
            <a:r>
              <a:rPr lang="cs-CZ" dirty="0" err="1"/>
              <a:t>actor</a:t>
            </a:r>
            <a:r>
              <a:rPr lang="cs-CZ" dirty="0"/>
              <a:t>/</a:t>
            </a:r>
            <a:r>
              <a:rPr lang="cs-CZ" dirty="0" err="1"/>
              <a:t>actress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 </a:t>
            </a:r>
            <a:r>
              <a:rPr lang="cs-CZ" dirty="0" smtClean="0"/>
              <a:t>drive </a:t>
            </a:r>
            <a:r>
              <a:rPr lang="cs-CZ" dirty="0"/>
              <a:t>a car?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shark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 </a:t>
            </a:r>
            <a:r>
              <a:rPr lang="cs-CZ" dirty="0" err="1" smtClean="0"/>
              <a:t>ride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horse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magazine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letter</a:t>
            </a:r>
            <a:r>
              <a:rPr lang="cs-CZ" dirty="0"/>
              <a:t>?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6593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1152128"/>
          </a:xfrm>
        </p:spPr>
        <p:txBody>
          <a:bodyPr/>
          <a:lstStyle/>
          <a:p>
            <a:r>
              <a:rPr lang="cs-CZ" dirty="0"/>
              <a:t>Fill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gaps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missing</a:t>
            </a:r>
            <a:r>
              <a:rPr lang="cs-CZ" dirty="0"/>
              <a:t>  verb to </a:t>
            </a:r>
            <a:r>
              <a:rPr lang="cs-CZ" dirty="0" err="1"/>
              <a:t>be</a:t>
            </a:r>
            <a:r>
              <a:rPr lang="cs-CZ" dirty="0"/>
              <a:t>.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……….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……….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last </a:t>
            </a:r>
            <a:r>
              <a:rPr lang="cs-CZ" dirty="0" err="1" smtClean="0"/>
              <a:t>weekend</a:t>
            </a:r>
            <a:r>
              <a:rPr lang="cs-CZ" dirty="0" smtClean="0"/>
              <a:t>?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………. </a:t>
            </a:r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?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………. </a:t>
            </a:r>
            <a:r>
              <a:rPr lang="cs-CZ" dirty="0" err="1"/>
              <a:t>y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mother</a:t>
            </a:r>
            <a:r>
              <a:rPr lang="cs-CZ" dirty="0" smtClean="0"/>
              <a:t> and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library</a:t>
            </a:r>
            <a:r>
              <a:rPr lang="cs-CZ" dirty="0" smtClean="0"/>
              <a:t>?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………. John to USA ?</a:t>
            </a:r>
          </a:p>
          <a:p>
            <a:pPr marL="514350" indent="-514350">
              <a:buAutoNum type="arabicPeriod" startAt="2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3606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school</a:t>
            </a:r>
            <a:r>
              <a:rPr lang="cs-CZ" dirty="0"/>
              <a:t> </a:t>
            </a:r>
            <a:r>
              <a:rPr lang="cs-CZ" dirty="0" err="1"/>
              <a:t>yesterday</a:t>
            </a:r>
            <a:r>
              <a:rPr lang="cs-CZ" dirty="0"/>
              <a:t>?</a:t>
            </a:r>
          </a:p>
          <a:p>
            <a:pPr marL="514350" indent="-514350">
              <a:buAutoNum type="arabicPeriod" startAt="2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cinema</a:t>
            </a:r>
            <a:r>
              <a:rPr lang="cs-CZ" dirty="0"/>
              <a:t> last </a:t>
            </a:r>
            <a:r>
              <a:rPr lang="cs-CZ" dirty="0" err="1"/>
              <a:t>weekend</a:t>
            </a:r>
            <a:r>
              <a:rPr lang="cs-CZ" dirty="0"/>
              <a:t>?</a:t>
            </a:r>
          </a:p>
          <a:p>
            <a:pPr marL="514350" indent="-514350">
              <a:buAutoNum type="arabicPeriod" startAt="2"/>
            </a:pP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/>
              <a:t>they</a:t>
            </a:r>
            <a:r>
              <a:rPr lang="cs-CZ" dirty="0"/>
              <a:t> on </a:t>
            </a:r>
            <a:r>
              <a:rPr lang="cs-CZ" dirty="0" err="1"/>
              <a:t>holiday</a:t>
            </a:r>
            <a:r>
              <a:rPr lang="cs-CZ" dirty="0"/>
              <a:t>?</a:t>
            </a:r>
          </a:p>
          <a:p>
            <a:pPr marL="514350" indent="-514350">
              <a:buAutoNum type="arabicPeriod" startAt="2"/>
            </a:pP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mother</a:t>
            </a:r>
            <a:r>
              <a:rPr lang="cs-CZ" dirty="0"/>
              <a:t> and </a:t>
            </a:r>
            <a:r>
              <a:rPr lang="cs-CZ" dirty="0" err="1"/>
              <a:t>father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library</a:t>
            </a:r>
            <a:r>
              <a:rPr lang="cs-CZ" dirty="0"/>
              <a:t>?</a:t>
            </a:r>
          </a:p>
          <a:p>
            <a:pPr marL="514350" indent="-514350">
              <a:buAutoNum type="arabicPeriod" startAt="2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/>
              <a:t>John to USA ?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2065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 WH- </a:t>
            </a:r>
            <a:r>
              <a:rPr lang="cs-CZ" dirty="0" err="1" smtClean="0"/>
              <a:t>questions</a:t>
            </a:r>
            <a:r>
              <a:rPr lang="cs-CZ" dirty="0" smtClean="0"/>
              <a:t> , use past </a:t>
            </a:r>
            <a:r>
              <a:rPr lang="cs-CZ" dirty="0" err="1" smtClean="0"/>
              <a:t>simple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Use: </a:t>
            </a:r>
            <a:r>
              <a:rPr lang="cs-CZ" dirty="0" err="1"/>
              <a:t>W</a:t>
            </a:r>
            <a:r>
              <a:rPr lang="cs-CZ" dirty="0" err="1" smtClean="0"/>
              <a:t>hat</a:t>
            </a:r>
            <a:r>
              <a:rPr lang="cs-CZ" dirty="0" smtClean="0"/>
              <a:t>, </a:t>
            </a:r>
            <a:r>
              <a:rPr lang="cs-CZ" dirty="0" err="1"/>
              <a:t>W</a:t>
            </a:r>
            <a:r>
              <a:rPr lang="cs-CZ" dirty="0" err="1" smtClean="0"/>
              <a:t>here</a:t>
            </a:r>
            <a:r>
              <a:rPr lang="cs-CZ" dirty="0" smtClean="0"/>
              <a:t>, </a:t>
            </a:r>
            <a:r>
              <a:rPr lang="cs-CZ" dirty="0" err="1"/>
              <a:t>W</a:t>
            </a:r>
            <a:r>
              <a:rPr lang="cs-CZ" dirty="0" err="1" smtClean="0"/>
              <a:t>hy</a:t>
            </a:r>
            <a:r>
              <a:rPr lang="cs-CZ" dirty="0" smtClean="0"/>
              <a:t> ,</a:t>
            </a:r>
            <a:r>
              <a:rPr lang="cs-CZ" dirty="0" err="1"/>
              <a:t>W</a:t>
            </a:r>
            <a:r>
              <a:rPr lang="cs-CZ" dirty="0" err="1" smtClean="0"/>
              <a:t>hen</a:t>
            </a:r>
            <a:r>
              <a:rPr lang="cs-CZ" dirty="0" smtClean="0"/>
              <a:t>, </a:t>
            </a:r>
            <a:r>
              <a:rPr lang="cs-CZ" dirty="0" err="1"/>
              <a:t>W</a:t>
            </a:r>
            <a:r>
              <a:rPr lang="cs-CZ" dirty="0" err="1" smtClean="0"/>
              <a:t>ho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……………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2. …………... </a:t>
            </a: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leave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3. ……………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</a:t>
            </a:r>
            <a:r>
              <a:rPr lang="cs-CZ" dirty="0" err="1" smtClean="0"/>
              <a:t>with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4. ……………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5. ……………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miss my </a:t>
            </a:r>
            <a:r>
              <a:rPr lang="cs-CZ" dirty="0" err="1" smtClean="0"/>
              <a:t>birthday</a:t>
            </a:r>
            <a:r>
              <a:rPr lang="cs-CZ" dirty="0" smtClean="0"/>
              <a:t> party?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9104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1.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come</a:t>
            </a:r>
            <a:r>
              <a:rPr lang="cs-CZ" dirty="0"/>
              <a:t> </a:t>
            </a:r>
            <a:r>
              <a:rPr lang="cs-CZ" dirty="0" err="1"/>
              <a:t>back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2.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/>
              <a:t>time</a:t>
            </a:r>
            <a:r>
              <a:rPr lang="cs-CZ" dirty="0"/>
              <a:t> </a:t>
            </a: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leave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3.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go </a:t>
            </a:r>
            <a:r>
              <a:rPr lang="cs-CZ" dirty="0" err="1"/>
              <a:t>with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4.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they</a:t>
            </a:r>
            <a:r>
              <a:rPr lang="cs-CZ" dirty="0"/>
              <a:t> play </a:t>
            </a:r>
            <a:r>
              <a:rPr lang="cs-CZ" dirty="0" err="1"/>
              <a:t>tennis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5.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miss my </a:t>
            </a:r>
            <a:r>
              <a:rPr lang="cs-CZ" dirty="0" err="1"/>
              <a:t>birthday</a:t>
            </a:r>
            <a:r>
              <a:rPr lang="cs-CZ" dirty="0"/>
              <a:t> party?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68573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err="1" smtClean="0"/>
              <a:t>Write</a:t>
            </a:r>
            <a:r>
              <a:rPr lang="cs-CZ" sz="2400" dirty="0" smtClean="0"/>
              <a:t> </a:t>
            </a:r>
            <a:r>
              <a:rPr lang="cs-CZ" sz="2400" dirty="0" err="1" smtClean="0"/>
              <a:t>down</a:t>
            </a:r>
            <a:r>
              <a:rPr lang="cs-CZ" sz="2400" dirty="0" smtClean="0"/>
              <a:t> 5 </a:t>
            </a:r>
            <a:r>
              <a:rPr lang="cs-CZ" sz="2400" dirty="0" err="1" smtClean="0"/>
              <a:t>questions</a:t>
            </a:r>
            <a:r>
              <a:rPr lang="cs-CZ" sz="2400" dirty="0" smtClean="0"/>
              <a:t> and </a:t>
            </a:r>
            <a:r>
              <a:rPr lang="cs-CZ" sz="2400" dirty="0" err="1" smtClean="0"/>
              <a:t>ask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partner: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1.</a:t>
            </a:r>
          </a:p>
          <a:p>
            <a:pPr marL="0" indent="0">
              <a:buNone/>
            </a:pPr>
            <a:r>
              <a:rPr lang="cs-CZ" sz="2400" dirty="0" smtClean="0"/>
              <a:t>2.</a:t>
            </a:r>
          </a:p>
          <a:p>
            <a:pPr marL="0" indent="0">
              <a:buNone/>
            </a:pPr>
            <a:r>
              <a:rPr lang="cs-CZ" sz="2400" dirty="0" smtClean="0"/>
              <a:t>3.</a:t>
            </a:r>
          </a:p>
          <a:p>
            <a:pPr marL="0" indent="0">
              <a:buNone/>
            </a:pPr>
            <a:r>
              <a:rPr lang="cs-CZ" sz="2400" dirty="0" smtClean="0"/>
              <a:t>4.</a:t>
            </a:r>
          </a:p>
          <a:p>
            <a:pPr marL="0" indent="0">
              <a:buNone/>
            </a:pPr>
            <a:r>
              <a:rPr lang="cs-CZ" sz="2400" dirty="0" smtClean="0"/>
              <a:t>5.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35588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55526"/>
            <a:ext cx="8229600" cy="603016"/>
          </a:xfrm>
        </p:spPr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31590"/>
            <a:ext cx="8229600" cy="3744415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000" dirty="0" smtClean="0"/>
              <a:t>Byl jsi na dovolené minulý rok?</a:t>
            </a:r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r>
              <a:rPr lang="cs-CZ" sz="2000" dirty="0" smtClean="0"/>
              <a:t>Kdy jsi snídal?</a:t>
            </a:r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r>
              <a:rPr lang="cs-CZ" sz="2000" dirty="0" smtClean="0"/>
              <a:t>Byla tvoje sestra včera ve škole?</a:t>
            </a:r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r>
              <a:rPr lang="cs-CZ" sz="2000" dirty="0" smtClean="0"/>
              <a:t>Hrála Jana a Petra basketbal?</a:t>
            </a:r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r>
              <a:rPr lang="cs-CZ" sz="2000" dirty="0" smtClean="0"/>
              <a:t>V kolik hodin </a:t>
            </a:r>
            <a:r>
              <a:rPr lang="cs-CZ" sz="2000" dirty="0" smtClean="0"/>
              <a:t>jsi </a:t>
            </a:r>
            <a:r>
              <a:rPr lang="cs-CZ" sz="2000" dirty="0" smtClean="0"/>
              <a:t>psala test?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2035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9542"/>
            <a:ext cx="8229600" cy="603016"/>
          </a:xfrm>
        </p:spPr>
        <p:txBody>
          <a:bodyPr/>
          <a:lstStyle/>
          <a:p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75606"/>
            <a:ext cx="8229600" cy="331901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1. Byl </a:t>
            </a:r>
            <a:r>
              <a:rPr lang="cs-CZ" dirty="0"/>
              <a:t>jsi na dovolené minulý rok?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 last </a:t>
            </a:r>
            <a:r>
              <a:rPr lang="cs-CZ" dirty="0" err="1" smtClean="0"/>
              <a:t>year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2. Kdy jsi snídal?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breakfast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3. Byla </a:t>
            </a:r>
            <a:r>
              <a:rPr lang="cs-CZ" dirty="0"/>
              <a:t>tvoje sestra včera ve škole?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4. Hrála </a:t>
            </a:r>
            <a:r>
              <a:rPr lang="cs-CZ" dirty="0"/>
              <a:t>Jana a Petra basketbal?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Did</a:t>
            </a:r>
            <a:r>
              <a:rPr lang="cs-CZ" dirty="0" smtClean="0"/>
              <a:t> Jane and Petra play basketball?</a:t>
            </a:r>
          </a:p>
          <a:p>
            <a:pPr marL="0" indent="0">
              <a:buNone/>
            </a:pPr>
            <a:r>
              <a:rPr lang="cs-CZ" dirty="0" smtClean="0"/>
              <a:t>5. V </a:t>
            </a:r>
            <a:r>
              <a:rPr lang="cs-CZ" dirty="0"/>
              <a:t>kolik </a:t>
            </a:r>
            <a:r>
              <a:rPr lang="cs-CZ"/>
              <a:t>hodin </a:t>
            </a:r>
            <a:r>
              <a:rPr lang="cs-CZ" smtClean="0"/>
              <a:t>jsi </a:t>
            </a:r>
            <a:r>
              <a:rPr lang="cs-CZ" dirty="0"/>
              <a:t>psala test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test?</a:t>
            </a:r>
            <a:endParaRPr lang="cs-CZ" dirty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4238201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dcmitype/"/>
    <ds:schemaRef ds:uri="http://purl.org/dc/terms/"/>
    <ds:schemaRef ds:uri="http://schemas.microsoft.com/office/infopath/2007/PartnerControls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8028</TotalTime>
  <Words>532</Words>
  <Application>Microsoft Office PowerPoint</Application>
  <PresentationFormat>Předvádění na obrazovce (16:9)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Metodický pokyn</vt:lpstr>
      <vt:lpstr>Fill in the gaps the missing  verb. </vt:lpstr>
      <vt:lpstr>Check your answers.</vt:lpstr>
      <vt:lpstr>Fill in the gaps the missing  verb to be. </vt:lpstr>
      <vt:lpstr>Check your answers.</vt:lpstr>
      <vt:lpstr>Make WH- questions , use past simple.</vt:lpstr>
      <vt:lpstr>Check your answers.</vt:lpstr>
      <vt:lpstr>Write down 5 questions and ask your partner:</vt:lpstr>
      <vt:lpstr>Translate:</vt:lpstr>
      <vt:lpstr>Check your answers.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22</cp:revision>
  <dcterms:created xsi:type="dcterms:W3CDTF">2014-10-07T08:27:59Z</dcterms:created>
  <dcterms:modified xsi:type="dcterms:W3CDTF">2015-06-23T18:28:13Z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