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5" r:id="rId5"/>
    <p:sldId id="283" r:id="rId6"/>
    <p:sldId id="284" r:id="rId7"/>
    <p:sldId id="288" r:id="rId8"/>
    <p:sldId id="287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10" Type="http://schemas.openxmlformats.org/officeDocument/2006/relationships/comments" Target="../comments/comment1.xml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10.png"/><Relationship Id="rId4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microsoft.com/office/2007/relationships/hdphoto" Target="../media/hdphoto4.wdp"/><Relationship Id="rId7" Type="http://schemas.microsoft.com/office/2007/relationships/hdphoto" Target="../media/hdphoto8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microsoft.com/office/2007/relationships/hdphoto" Target="../media/hdphoto7.wdp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6.xml"/><Relationship Id="rId3" Type="http://schemas.microsoft.com/office/2007/relationships/hdphoto" Target="../media/hdphoto9.wdp"/><Relationship Id="rId7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Povídej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…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</a:t>
            </a:r>
            <a:r>
              <a:rPr lang="cs-CZ" dirty="0" err="1" smtClean="0"/>
              <a:t>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41691" y1="58453" x2="41691" y2="58453"/>
                        <a14:foregroundMark x1="41261" y1="51767" x2="41261" y2="51767"/>
                        <a14:foregroundMark x1="32951" y1="57880" x2="32951" y2="57880"/>
                        <a14:foregroundMark x1="37106" y1="50239" x2="37106" y2="50239"/>
                        <a14:foregroundMark x1="27865" y1="54346" x2="27865" y2="54346"/>
                        <a14:foregroundMark x1="23281" y1="60745" x2="23281" y2="60745"/>
                        <a14:foregroundMark x1="63825" y1="51767" x2="63825" y2="51767"/>
                        <a14:foregroundMark x1="52650" y1="44126" x2="52650" y2="44126"/>
                        <a14:foregroundMark x1="46490" y1="44126" x2="46490" y2="44126"/>
                        <a14:foregroundMark x1="45630" y1="35435" x2="45630" y2="35435"/>
                        <a14:foregroundMark x1="42765" y1="35053" x2="42765" y2="35053"/>
                        <a14:foregroundMark x1="62034" y1="55492" x2="62034" y2="55492"/>
                        <a14:foregroundMark x1="75358" y1="35053" x2="75358" y2="35053"/>
                        <a14:foregroundMark x1="81089" y1="53486" x2="81089" y2="53486"/>
                        <a14:foregroundMark x1="83238" y1="55205" x2="83238" y2="55205"/>
                        <a14:foregroundMark x1="50430" y1="59312" x2="50430" y2="59312"/>
                        <a14:foregroundMark x1="47350" y1="54919" x2="47350" y2="54919"/>
                        <a14:foregroundMark x1="47779" y1="50525" x2="47779" y2="50525"/>
                        <a14:foregroundMark x1="46060" y1="47373" x2="46060" y2="47373"/>
                        <a14:foregroundMark x1="55229" y1="52340" x2="55946" y2="52627"/>
                        <a14:foregroundMark x1="56375" y1="58739" x2="56375" y2="58739"/>
                        <a14:foregroundMark x1="74928" y1="33620" x2="74928" y2="33620"/>
                        <a14:foregroundMark x1="70344" y1="37727" x2="70344" y2="37727"/>
                        <a14:foregroundMark x1="75860" y1="37440" x2="75860" y2="37440"/>
                        <a14:backgroundMark x1="14327" y1="14709" x2="25501" y2="38013"/>
                        <a14:backgroundMark x1="16977" y1="72206" x2="83524" y2="79752"/>
                        <a14:backgroundMark x1="56805" y1="12321" x2="89398" y2="283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5529" y="-497520"/>
            <a:ext cx="8548764" cy="6411573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>
                        <a14:foregroundMark x1="46777" y1="35435" x2="51146" y2="72206"/>
                        <a14:backgroundMark x1="28510" y1="16523" x2="25072" y2="58548"/>
                        <a14:backgroundMark x1="58453" y1="12512" x2="84456" y2="94460"/>
                        <a14:backgroundMark x1="20559" y1="78319" x2="72135" y2="808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62" t="28832" r="38247" b="12293"/>
          <a:stretch/>
        </p:blipFill>
        <p:spPr>
          <a:xfrm>
            <a:off x="1891351" y="446313"/>
            <a:ext cx="1676193" cy="2561881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foregroundMark x1="52937" y1="74690" x2="53223" y2="74690"/>
                        <a14:foregroundMark x1="53438" y1="68290" x2="53438" y2="68290"/>
                        <a14:foregroundMark x1="47923" y1="67717" x2="47923" y2="67717"/>
                        <a14:foregroundMark x1="47493" y1="74976" x2="47493" y2="74976"/>
                        <a14:foregroundMark x1="50716" y1="73734" x2="50716" y2="73734"/>
                        <a14:foregroundMark x1="62106" y1="46991" x2="62106" y2="46991"/>
                        <a14:backgroundMark x1="16404" y1="15282" x2="36032" y2="54919"/>
                        <a14:backgroundMark x1="78295" y1="13467" x2="70344" y2="60076"/>
                        <a14:backgroundMark x1="39255" y1="86533" x2="90688" y2="841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25" t="24405" r="24629" b="13493"/>
          <a:stretch/>
        </p:blipFill>
        <p:spPr>
          <a:xfrm>
            <a:off x="8763511" y="159062"/>
            <a:ext cx="2961564" cy="2702258"/>
          </a:xfrm>
          <a:prstGeom prst="rect">
            <a:avLst/>
          </a:prstGeom>
        </p:spPr>
      </p:pic>
      <p:pic>
        <p:nvPicPr>
          <p:cNvPr id="10" name="Zástupný symbol pro obsah 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>
                        <a14:foregroundMark x1="49785" y1="44699" x2="49785" y2="44699"/>
                        <a14:foregroundMark x1="51719" y1="33906" x2="51719" y2="33906"/>
                        <a14:foregroundMark x1="59169" y1="62273" x2="59169" y2="62273"/>
                        <a14:foregroundMark x1="64470" y1="57880" x2="64470" y2="57880"/>
                        <a14:foregroundMark x1="56805" y1="64565" x2="56805" y2="64565"/>
                        <a14:foregroundMark x1="58309" y1="66953" x2="58309" y2="66953"/>
                        <a14:foregroundMark x1="54370" y1="68099" x2="54370" y2="68099"/>
                        <a14:foregroundMark x1="52436" y1="67813" x2="52436" y2="67813"/>
                        <a14:foregroundMark x1="48711" y1="64279" x2="48711" y2="64279"/>
                        <a14:foregroundMark x1="53295" y1="28653" x2="53295" y2="28653"/>
                        <a14:backgroundMark x1="19986" y1="17574" x2="36676" y2="89971"/>
                        <a14:backgroundMark x1="64255" y1="15282" x2="89613" y2="68386"/>
                        <a14:backgroundMark x1="21562" y1="31328" x2="58309" y2="13467"/>
                        <a14:backgroundMark x1="45630" y1="50143" x2="61533" y2="45941"/>
                        <a14:backgroundMark x1="43354" y1="46420" x2="58363" y2="458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181" t="45652" r="23650" b="28274"/>
          <a:stretch/>
        </p:blipFill>
        <p:spPr>
          <a:xfrm>
            <a:off x="4360767" y="5344887"/>
            <a:ext cx="2385981" cy="1406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653143" y="696686"/>
            <a:ext cx="3559628" cy="2917371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5715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668894" y="3277140"/>
            <a:ext cx="943288" cy="388227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1790274" y="3091545"/>
            <a:ext cx="1077686" cy="548168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611049" y="3123241"/>
            <a:ext cx="1077686" cy="510337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3210597" y="3225830"/>
            <a:ext cx="1002174" cy="388227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1178702" y="3168418"/>
            <a:ext cx="1077686" cy="510338"/>
          </a:xfrm>
          <a:prstGeom prst="cloud">
            <a:avLst/>
          </a:prstGeom>
          <a:solidFill>
            <a:schemeClr val="bg1">
              <a:lumMod val="6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4613338" y="4670962"/>
            <a:ext cx="5802086" cy="1904999"/>
            <a:chOff x="4267200" y="4212772"/>
            <a:chExt cx="5802086" cy="1904999"/>
          </a:xfrm>
          <a:blipFill>
            <a:blip r:embed="rId2"/>
            <a:tile tx="0" ty="0" sx="100000" sy="100000" flip="none" algn="tl"/>
          </a:blipFill>
        </p:grpSpPr>
        <p:sp>
          <p:nvSpPr>
            <p:cNvPr id="4" name="Obdélník 3"/>
            <p:cNvSpPr/>
            <p:nvPr/>
          </p:nvSpPr>
          <p:spPr>
            <a:xfrm>
              <a:off x="4267200" y="4212772"/>
              <a:ext cx="5802086" cy="435428"/>
            </a:xfrm>
            <a:prstGeom prst="rect">
              <a:avLst/>
            </a:prstGeom>
            <a:grpFill/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702629" y="4648200"/>
              <a:ext cx="881742" cy="1469571"/>
            </a:xfrm>
            <a:prstGeom prst="rect">
              <a:avLst/>
            </a:prstGeom>
            <a:grpFill/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8511640" y="4648199"/>
              <a:ext cx="881742" cy="1469571"/>
            </a:xfrm>
            <a:prstGeom prst="rect">
              <a:avLst/>
            </a:prstGeom>
            <a:grpFill/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Zástupný symbol pro obsah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49785" y1="44699" x2="49785" y2="44699"/>
                        <a14:foregroundMark x1="51719" y1="33906" x2="51719" y2="33906"/>
                        <a14:foregroundMark x1="59169" y1="62273" x2="59169" y2="62273"/>
                        <a14:foregroundMark x1="64470" y1="57880" x2="64470" y2="57880"/>
                        <a14:foregroundMark x1="56805" y1="64565" x2="56805" y2="64565"/>
                        <a14:foregroundMark x1="58309" y1="66953" x2="58309" y2="66953"/>
                        <a14:foregroundMark x1="54370" y1="68099" x2="54370" y2="68099"/>
                        <a14:foregroundMark x1="52436" y1="67813" x2="52436" y2="67813"/>
                        <a14:foregroundMark x1="48711" y1="64279" x2="48711" y2="64279"/>
                        <a14:foregroundMark x1="53295" y1="28653" x2="53295" y2="28653"/>
                        <a14:backgroundMark x1="19986" y1="17574" x2="36676" y2="89971"/>
                        <a14:backgroundMark x1="64255" y1="15282" x2="89613" y2="68386"/>
                        <a14:backgroundMark x1="21562" y1="31328" x2="58309" y2="134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243" t="19033" r="39800" b="48217"/>
          <a:stretch/>
        </p:blipFill>
        <p:spPr>
          <a:xfrm rot="21114108">
            <a:off x="6458804" y="3394356"/>
            <a:ext cx="1505964" cy="1425054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6932007" y="3214944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0" y="6293922"/>
            <a:ext cx="12192000" cy="56407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11" idx="0"/>
            <a:endCxn id="11" idx="2"/>
          </p:cNvCxnSpPr>
          <p:nvPr/>
        </p:nvCxnSpPr>
        <p:spPr>
          <a:xfrm>
            <a:off x="2432957" y="696686"/>
            <a:ext cx="0" cy="2917371"/>
          </a:xfrm>
          <a:prstGeom prst="line">
            <a:avLst/>
          </a:prstGeom>
          <a:ln w="571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38" t="16033" r="19049" b="9206"/>
          <a:stretch/>
        </p:blipFill>
        <p:spPr>
          <a:xfrm>
            <a:off x="2840383" y="2237703"/>
            <a:ext cx="541514" cy="59871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38" t="16033" r="19049" b="9206"/>
          <a:stretch/>
        </p:blipFill>
        <p:spPr>
          <a:xfrm>
            <a:off x="1134460" y="1048894"/>
            <a:ext cx="541514" cy="59871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38" t="16033" r="19049" b="9206"/>
          <a:stretch/>
        </p:blipFill>
        <p:spPr>
          <a:xfrm>
            <a:off x="3075641" y="1362723"/>
            <a:ext cx="541514" cy="5987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38" t="16033" r="19049" b="9206"/>
          <a:stretch/>
        </p:blipFill>
        <p:spPr>
          <a:xfrm>
            <a:off x="1579696" y="2084658"/>
            <a:ext cx="541514" cy="598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135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8.33333E-7 -2.96296E-6 C -0.00274 -0.00277 -0.00534 -0.00578 -0.00808 -0.0081 C -0.06563 -0.05578 -0.05026 -0.04166 -0.11797 -0.0875 C -0.12865 -0.09467 -0.13907 -0.1037 -0.15 -0.10972 C -0.16485 -0.11759 -0.18477 -0.12986 -0.20092 -0.13495 C -0.21107 -0.13819 -0.23125 -0.14282 -0.23125 -0.14282 C -0.23868 -0.14236 -0.24623 -0.14282 -0.25365 -0.14143 C -0.25664 -0.14074 -0.25964 -0.13842 -0.2625 -0.13657 C -0.27344 -0.12986 -0.26941 -0.13194 -0.27865 -0.12222 C -0.28086 -0.1199 -0.28946 -0.11227 -0.29206 -0.1081 C -0.29636 -0.10092 -0.29818 -0.09398 -0.30183 -0.08588 C -0.30352 -0.08194 -0.3056 -0.0787 -0.30717 -0.07477 C -0.31029 -0.06689 -0.31628 -0.04282 -0.31706 -0.03819 C -0.31928 -0.02176 -0.3181 -0.02963 -0.32058 -0.01435 C -0.32032 -0.00324 -0.32071 0.00787 -0.31967 0.01898 C -0.31875 0.02894 -0.31615 0.03565 -0.3125 0.04283 C -0.31107 0.04561 -0.30977 0.04838 -0.30808 0.0507 C -0.30248 0.05811 -0.29675 0.06273 -0.29024 0.06667 C -0.28842 0.0676 -0.28672 0.06898 -0.2849 0.06968 C -0.28282 0.07061 -0.28073 0.07061 -0.27865 0.0713 C -0.27644 0.07223 -0.27448 0.07361 -0.2724 0.07454 C -0.27071 0.07523 -0.26029 0.07732 -0.25899 0.07778 C -0.253 0.07662 -0.24701 0.07639 -0.24115 0.07454 C -0.23868 0.07361 -0.23633 0.07153 -0.23399 0.06968 C -0.22696 0.06412 -0.21784 0.05533 -0.2125 0.04584 C -0.2043 0.03148 -0.20808 0.03681 -0.20183 0.02848 C -0.20248 0.02477 -0.20274 0.02084 -0.20365 0.01736 C -0.20391 0.01598 -0.20456 0.01436 -0.20547 0.01412 L -0.22058 0.01574 C -0.22644 0.01968 -0.22995 0.02176 -0.23581 0.02686 C -0.23855 0.0294 -0.24141 0.03148 -0.24375 0.03473 C -0.2461 0.03797 -0.24792 0.04236 -0.25 0.04584 C -0.25404 0.05255 -0.2573 0.05556 -0.26081 0.06343 C -0.26394 0.07061 -0.27175 0.09213 -0.27331 0.10139 C -0.27461 0.10996 -0.27513 0.11412 -0.27683 0.12223 C -0.28178 0.14653 -0.27513 0.11181 -0.28034 0.13959 C -0.28217 0.16088 -0.28008 0.14098 -0.28308 0.16019 C -0.28685 0.18496 -0.28034 0.14885 -0.28581 0.17778 C -0.28607 0.18079 -0.28633 0.18403 -0.28659 0.18727 C -0.28829 0.20209 -0.28672 0.18611 -0.28842 0.19838 C -0.28881 0.20093 -0.28894 0.20371 -0.28933 0.20625 C -0.28985 0.20949 -0.29115 0.21574 -0.29115 0.21574 C -0.29076 0.22107 -0.29063 0.22639 -0.29024 0.23172 C -0.29011 0.2338 -0.29011 0.23635 -0.28933 0.23797 C -0.28789 0.24098 -0.28594 0.2426 -0.28399 0.24445 C -0.28034 0.24746 -0.27709 0.25186 -0.27331 0.25394 L -0.25 0.26667 C -0.24909 0.26713 -0.24818 0.26736 -0.2474 0.26806 L -0.24375 0.2713 C -0.24467 0.27246 -0.24545 0.27477 -0.24649 0.27454 C -0.2487 0.27408 -0.25066 0.2713 -0.25274 0.26968 C -0.25443 0.26852 -0.25625 0.26736 -0.25808 0.26667 C -0.26016 0.26574 -0.26224 0.26551 -0.26433 0.26505 C -0.26615 0.26459 -0.26784 0.26389 -0.26967 0.26343 C -0.275 0.26436 -0.28047 0.26482 -0.28581 0.26667 C -0.28711 0.2669 -0.28816 0.26875 -0.28933 0.26968 C -0.29024 0.27037 -0.29115 0.27084 -0.29206 0.2713 C -0.29284 0.27292 -0.29375 0.27454 -0.29467 0.27616 C -0.29545 0.27732 -0.29714 0.27732 -0.2974 0.27917 C -0.2987 0.28982 -0.29649 0.29051 -0.29284 0.29514 C -0.29258 0.29676 -0.29284 0.29908 -0.29206 0.3 C -0.28985 0.30209 -0.2849 0.30301 -0.2849 0.30301 C -0.28451 0.30463 -0.28477 0.30695 -0.28399 0.30787 C -0.28217 0.30996 -0.27982 0.30996 -0.27774 0.31111 C -0.27318 0.31343 -0.2767 0.3125 -0.27058 0.3125 L -0.27058 0.3125 L -0.27058 0.3125 C -0.27761 0.31343 -0.28672 0.31366 -0.29375 0.31736 C -0.29961 0.32037 -0.30573 0.32246 -0.31081 0.32848 C -0.31342 0.33172 -0.31628 0.33449 -0.31875 0.33797 C -0.325 0.3463 -0.32865 0.35417 -0.33399 0.36505 C -0.33698 0.37107 -0.33776 0.37246 -0.33933 0.37917 C -0.33972 0.38079 -0.33998 0.38241 -0.34024 0.38403 C -0.34102 0.38936 -0.34141 0.39283 -0.34206 0.39838 C -0.34167 0.41898 -0.34232 0.43959 -0.34115 0.46019 C -0.34089 0.46482 -0.33855 0.46852 -0.3375 0.47292 C -0.33698 0.47547 -0.33646 0.47824 -0.33581 0.48079 C -0.33477 0.48426 -0.33282 0.48681 -0.33217 0.49028 C -0.33099 0.49699 -0.33178 0.49375 -0.32956 0.5 C -0.32917 0.49769 -0.32865 0.49561 -0.32865 0.49352 C -0.32865 0.48889 -0.33099 0.46922 -0.33125 0.46667 C -0.33204 0.45047 -0.33256 0.43496 -0.33399 0.41898 C -0.33529 0.4051 -0.33711 0.39144 -0.33842 0.37778 C -0.34362 0.32292 -0.33803 0.35834 -0.34831 0.28565 C -0.34909 0.27917 -0.34961 0.27269 -0.35092 0.26667 C -0.35495 0.24815 -0.35899 0.22986 -0.36433 0.2125 C -0.38112 0.1588 -0.36576 0.20162 -0.37956 0.17292 C -0.38086 0.16991 -0.38151 0.16621 -0.38308 0.16343 C -0.38464 0.16065 -0.38672 0.15949 -0.38842 0.15695 C -0.39584 0.14699 -0.38542 0.15741 -0.39558 0.14908 C -0.39805 0.14723 -0.40274 0.14283 -0.40274 0.14283 C -0.40899 0.14375 -0.41524 0.14398 -0.42149 0.14584 C -0.4237 0.14653 -0.42579 0.14861 -0.42774 0.1507 C -0.42956 0.15278 -0.44011 0.16621 -0.44284 0.1713 C -0.44454 0.17431 -0.44584 0.17778 -0.4474 0.18079 C -0.44883 0.18357 -0.45039 0.18588 -0.45183 0.18889 C -0.45456 0.19445 -0.4599 0.20625 -0.4599 0.20625 C -0.46042 0.2088 -0.46081 0.21158 -0.46159 0.21412 C -0.46498 0.22523 -0.46459 0.22107 -0.46784 0.2301 C -0.48803 0.28519 -0.46941 0.23311 -0.48034 0.26968 C -0.48164 0.27408 -0.48347 0.27801 -0.4849 0.28241 C -0.48724 0.28982 -0.49076 0.30486 -0.49193 0.31111 C -0.4961 0.33102 -0.49974 0.35116 -0.50365 0.3713 C -0.50482 0.37778 -0.51003 0.40162 -0.51068 0.40787 L -0.5125 0.42223 C -0.51224 0.4301 -0.51237 0.4382 -0.51159 0.44584 C -0.51146 0.44815 -0.51068 0.44167 -0.51068 0.43959 C -0.51068 0.4375 -0.51133 0.43542 -0.51159 0.43334 C -0.51198 0.43473 -0.51224 0.43635 -0.5125 0.43797 C -0.51342 0.44329 -0.51368 0.44676 -0.51433 0.45232 C -0.5155 0.45186 -0.51667 0.45047 -0.51784 0.4507 C -0.5211 0.45139 -0.52084 0.45602 -0.52149 0.46019 C -0.52175 0.45648 -0.52136 0.45255 -0.5224 0.44908 C -0.52279 0.44769 -0.52409 0.44792 -0.525 0.44746 C -0.52644 0.44676 -0.528 0.44653 -0.52943 0.44584 C -0.52982 0.44445 -0.52956 0.44167 -0.53034 0.44121 C -0.53151 0.44028 -0.53282 0.44167 -0.53399 0.44283 C -0.53451 0.44329 -0.53282 0.44283 -0.53217 0.44283 L -0.53217 0.44283 " pathEditMode="relative" ptsTypes="AAAAAAAAAAAAAAAAAAAAAAAAAAAAAAAAAAAAAAAAAAAAAAAAAAAAAAAAAAAAAAAAAAAAAAAAAAAAAAAAAAAAAAAAAAAAAAAAAAAAAAAAAAAAAAAAAAAAAAAA">
                                      <p:cBhvr>
                                        <p:cTn id="6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7829" l="0" r="95995">
                        <a14:foregroundMark x1="528" y1="61326" x2="5150" y2="54343"/>
                        <a14:foregroundMark x1="6118" y1="53873" x2="13952" y2="47183"/>
                        <a14:foregroundMark x1="16461" y1="51467" x2="17298" y2="52582"/>
                        <a14:foregroundMark x1="8715" y1="59742" x2="11004" y2="60035"/>
                        <a14:foregroundMark x1="20026" y1="54930" x2="21963" y2="56573"/>
                        <a14:foregroundMark x1="21963" y1="56573" x2="21963" y2="56573"/>
                        <a14:foregroundMark x1="31118" y1="51174" x2="32923" y2="51937"/>
                        <a14:foregroundMark x1="31602" y1="59096" x2="33847" y2="59096"/>
                        <a14:foregroundMark x1="22667" y1="64965" x2="25264" y2="66725"/>
                        <a14:foregroundMark x1="43486" y1="55282" x2="46215" y2="56045"/>
                        <a14:foregroundMark x1="39437" y1="67488" x2="41461" y2="67195"/>
                        <a14:foregroundMark x1="45775" y1="62735" x2="48239" y2="63204"/>
                        <a14:foregroundMark x1="48239" y1="63204" x2="48239" y2="63204"/>
                        <a14:foregroundMark x1="55062" y1="61796" x2="57306" y2="62265"/>
                        <a14:foregroundMark x1="69674" y1="67312" x2="57306" y2="54343"/>
                        <a14:foregroundMark x1="49692" y1="51174" x2="56470" y2="53991"/>
                        <a14:backgroundMark x1="1012" y1="52758" x2="24076" y2="13556"/>
                        <a14:backgroundMark x1="52905" y1="42723" x2="52641" y2="48298"/>
                        <a14:backgroundMark x1="35871" y1="15434" x2="36224" y2="14319"/>
                        <a14:backgroundMark x1="43618" y1="21596" x2="43618" y2="21596"/>
                      </a14:backgroundRemoval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8" r="4133" b="10756"/>
          <a:stretch/>
        </p:blipFill>
        <p:spPr>
          <a:xfrm>
            <a:off x="1782790" y="417309"/>
            <a:ext cx="8766048" cy="60594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37324" l="72975" r="96611"/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529" t="888" r="4133" b="58610"/>
          <a:stretch/>
        </p:blipFill>
        <p:spPr>
          <a:xfrm>
            <a:off x="8762999" y="36239"/>
            <a:ext cx="2316915" cy="277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907802" y="2493163"/>
            <a:ext cx="3365918" cy="3185079"/>
            <a:chOff x="8542536" y="229553"/>
            <a:chExt cx="3365918" cy="3185079"/>
          </a:xfrm>
        </p:grpSpPr>
        <p:pic>
          <p:nvPicPr>
            <p:cNvPr id="17" name="Zástupný symbol pro obsah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>
                          <a14:foregroundMark x1="49785" y1="44699" x2="49785" y2="44699"/>
                          <a14:foregroundMark x1="51719" y1="33906" x2="51719" y2="33906"/>
                          <a14:foregroundMark x1="59169" y1="62273" x2="59169" y2="62273"/>
                          <a14:foregroundMark x1="64470" y1="57880" x2="64470" y2="57880"/>
                          <a14:foregroundMark x1="56805" y1="64565" x2="56805" y2="64565"/>
                          <a14:foregroundMark x1="58309" y1="66953" x2="58309" y2="66953"/>
                          <a14:foregroundMark x1="54370" y1="68099" x2="54370" y2="68099"/>
                          <a14:foregroundMark x1="52436" y1="67813" x2="52436" y2="67813"/>
                          <a14:foregroundMark x1="48711" y1="64279" x2="48711" y2="64279"/>
                          <a14:foregroundMark x1="53295" y1="28653" x2="53295" y2="28653"/>
                          <a14:backgroundMark x1="19986" y1="17574" x2="36676" y2="89971"/>
                          <a14:backgroundMark x1="64255" y1="15282" x2="89613" y2="68386"/>
                          <a14:backgroundMark x1="21562" y1="31328" x2="58309" y2="1346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4243" t="19033" r="39800" b="48217"/>
            <a:stretch/>
          </p:blipFill>
          <p:spPr>
            <a:xfrm rot="21114108">
              <a:off x="8542536" y="229553"/>
              <a:ext cx="3365918" cy="3185079"/>
            </a:xfrm>
            <a:prstGeom prst="rect">
              <a:avLst/>
            </a:prstGeom>
          </p:spPr>
        </p:pic>
        <p:sp>
          <p:nvSpPr>
            <p:cNvPr id="6" name="Ovál 5"/>
            <p:cNvSpPr/>
            <p:nvPr/>
          </p:nvSpPr>
          <p:spPr>
            <a:xfrm>
              <a:off x="10651633" y="510979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11161182" y="699523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0765909" y="720874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0306645" y="703178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28600" y="3015343"/>
            <a:ext cx="3962110" cy="3842657"/>
            <a:chOff x="228600" y="3810000"/>
            <a:chExt cx="2656115" cy="3048000"/>
          </a:xfrm>
        </p:grpSpPr>
        <p:pic>
          <p:nvPicPr>
            <p:cNvPr id="4" name="Zástupný symbol pro obsah 3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2703" b="90449" l="18625" r="79943">
                          <a14:backgroundMark x1="24570" y1="60554" x2="24355" y2="14040"/>
                          <a14:backgroundMark x1="20344" y1="60554" x2="40759" y2="88634"/>
                          <a14:backgroundMark x1="42192" y1="88634" x2="56948" y2="80516"/>
                          <a14:backgroundMark x1="44771" y1="85769" x2="79011" y2="60076"/>
                          <a14:backgroundMark x1="69341" y1="49093" x2="69556" y2="51671"/>
                          <a14:backgroundMark x1="71203" y1="65043" x2="65544" y2="149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0917" t="7828" r="33302" b="22124"/>
            <a:stretch/>
          </p:blipFill>
          <p:spPr>
            <a:xfrm>
              <a:off x="228600" y="3810000"/>
              <a:ext cx="2656115" cy="3048000"/>
            </a:xfrm>
            <a:prstGeom prst="rect">
              <a:avLst/>
            </a:prstGeom>
          </p:spPr>
        </p:pic>
        <p:sp>
          <p:nvSpPr>
            <p:cNvPr id="10" name="Ovál 9"/>
            <p:cNvSpPr/>
            <p:nvPr/>
          </p:nvSpPr>
          <p:spPr>
            <a:xfrm>
              <a:off x="1927333" y="4533837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1566902" y="4522949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531770" y="4829603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1169078" y="4797028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1368204" y="4971116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1804836" y="4829603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296542" y="2857332"/>
            <a:ext cx="4143261" cy="3920659"/>
            <a:chOff x="2807387" y="2704008"/>
            <a:chExt cx="4143261" cy="3920659"/>
          </a:xfrm>
        </p:grpSpPr>
        <p:grpSp>
          <p:nvGrpSpPr>
            <p:cNvPr id="22" name="Skupina 21"/>
            <p:cNvGrpSpPr/>
            <p:nvPr/>
          </p:nvGrpSpPr>
          <p:grpSpPr>
            <a:xfrm>
              <a:off x="2807387" y="2704008"/>
              <a:ext cx="4143261" cy="3920659"/>
              <a:chOff x="2708047" y="2665059"/>
              <a:chExt cx="4143261" cy="3920659"/>
            </a:xfrm>
          </p:grpSpPr>
          <p:pic>
            <p:nvPicPr>
              <p:cNvPr id="16" name="Zástupný symbol pro obsah 4"/>
              <p:cNvPicPr>
                <a:picLocks noChangeAspect="1"/>
              </p:cNvPicPr>
              <p:nvPr/>
            </p:nvPicPr>
            <p:blipFill rotWithShape="1">
              <a:blip r:embed="rId2" cstate="print">
                <a:extLst>
                  <a:ext uri="{BEBA8EAE-BF5A-486C-A8C5-ECC9F3942E4B}">
                    <a14:imgProps xmlns:a14="http://schemas.microsoft.com/office/drawing/2010/main" xmlns="">
                      <a14:imgLayer r:embed="rId3">
                        <a14:imgEffect>
                          <a14:backgroundRemoval t="10000" b="90000" l="10000" r="90000">
                            <a14:foregroundMark x1="49785" y1="44699" x2="49785" y2="44699"/>
                            <a14:foregroundMark x1="51719" y1="33906" x2="51719" y2="33906"/>
                            <a14:foregroundMark x1="59169" y1="62273" x2="59169" y2="62273"/>
                            <a14:foregroundMark x1="64470" y1="57880" x2="64470" y2="57880"/>
                            <a14:foregroundMark x1="56805" y1="64565" x2="56805" y2="64565"/>
                            <a14:foregroundMark x1="58309" y1="66953" x2="58309" y2="66953"/>
                            <a14:foregroundMark x1="54370" y1="68099" x2="54370" y2="68099"/>
                            <a14:foregroundMark x1="52436" y1="67813" x2="52436" y2="67813"/>
                            <a14:foregroundMark x1="48711" y1="64279" x2="48711" y2="64279"/>
                            <a14:foregroundMark x1="53295" y1="28653" x2="53295" y2="28653"/>
                            <a14:backgroundMark x1="19986" y1="17574" x2="36676" y2="89971"/>
                            <a14:backgroundMark x1="64255" y1="15282" x2="89613" y2="68386"/>
                            <a14:backgroundMark x1="21562" y1="31328" x2="58309" y2="1346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34243" t="19033" r="39800" b="48217"/>
              <a:stretch/>
            </p:blipFill>
            <p:spPr>
              <a:xfrm rot="21114108">
                <a:off x="2708047" y="2665059"/>
                <a:ext cx="4143261" cy="3920659"/>
              </a:xfrm>
              <a:prstGeom prst="rect">
                <a:avLst/>
              </a:prstGeom>
            </p:spPr>
          </p:pic>
          <p:sp>
            <p:nvSpPr>
              <p:cNvPr id="19" name="Ovál 18"/>
              <p:cNvSpPr/>
              <p:nvPr/>
            </p:nvSpPr>
            <p:spPr>
              <a:xfrm>
                <a:off x="5869081" y="3356458"/>
                <a:ext cx="559558" cy="536972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rgbClr val="92D050"/>
                </a:solidFill>
              </a:ln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5088042" y="3376293"/>
                <a:ext cx="559558" cy="536972"/>
              </a:xfrm>
              <a:prstGeom prst="ellipse">
                <a:avLst/>
              </a:prstGeom>
              <a:solidFill>
                <a:srgbClr val="00B050"/>
              </a:solidFill>
              <a:ln>
                <a:solidFill>
                  <a:srgbClr val="92D050"/>
                </a:solidFill>
              </a:ln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Ovál 4"/>
            <p:cNvSpPr/>
            <p:nvPr/>
          </p:nvSpPr>
          <p:spPr>
            <a:xfrm>
              <a:off x="5448429" y="3163184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808816" y="3214944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418647" y="3463337"/>
              <a:ext cx="559558" cy="5369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6" name="Zástupný symbol pro obsah 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9102" b="89971" l="33166" r="89971">
                        <a14:backgroundMark x1="52507" y1="36772" x2="38252" y2="77937"/>
                        <a14:backgroundMark x1="52722" y1="83859" x2="88467" y2="60554"/>
                        <a14:backgroundMark x1="86963" y1="61987" x2="71418" y2="19389"/>
                        <a14:backgroundMark x1="69556" y1="21108" x2="32736" y2="406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94" t="37482" r="20358" b="20655"/>
          <a:stretch/>
        </p:blipFill>
        <p:spPr>
          <a:xfrm flipH="1">
            <a:off x="7509679" y="649357"/>
            <a:ext cx="4178738" cy="426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3696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016899" y="2774589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526448" y="2963133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131175" y="2984484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671911" y="2966788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62589" y="3927895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224937" y="3914168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0837" y="4300771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631505" y="4259703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928540" y="4479178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579861" y="4300771"/>
            <a:ext cx="834689" cy="676968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937584" y="3316508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297971" y="3368268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907802" y="3616661"/>
            <a:ext cx="559558" cy="53697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Zástupný symbol pro obsah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02" b="89971" l="33166" r="89971">
                        <a14:backgroundMark x1="52507" y1="36772" x2="38252" y2="77937"/>
                        <a14:backgroundMark x1="52722" y1="83859" x2="88467" y2="60554"/>
                        <a14:backgroundMark x1="86963" y1="61987" x2="71418" y2="19389"/>
                        <a14:backgroundMark x1="69556" y1="21108" x2="32736" y2="406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238" t="30911" r="20358" b="20654"/>
          <a:stretch/>
        </p:blipFill>
        <p:spPr>
          <a:xfrm flipH="1">
            <a:off x="5352902" y="-275278"/>
            <a:ext cx="4675661" cy="493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7500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2321" b="82904" l="21132" r="100000">
                        <a14:foregroundMark x1="38395" y1="19293" x2="38395" y2="19293"/>
                        <a14:foregroundMark x1="62464" y1="21012" x2="62464" y2="21012"/>
                        <a14:foregroundMark x1="86963" y1="23209" x2="86963" y2="23209"/>
                        <a14:foregroundMark x1="55444" y1="67908" x2="55444" y2="67908"/>
                        <a14:foregroundMark x1="52436" y1="69532" x2="52436" y2="69532"/>
                        <a14:foregroundMark x1="51719" y1="65712" x2="51719" y2="65712"/>
                        <a14:foregroundMark x1="48281" y1="67908" x2="48281" y2="67908"/>
                        <a14:foregroundMark x1="33381" y1="64852" x2="33381" y2="64852"/>
                        <a14:foregroundMark x1="35530" y1="64852" x2="35530" y2="64852"/>
                        <a14:foregroundMark x1="48926" y1="62942" x2="48926" y2="62942"/>
                        <a14:backgroundMark x1="14971" y1="14040" x2="23281" y2="13563"/>
                        <a14:backgroundMark x1="94842" y1="15186" x2="94413" y2="28176"/>
                        <a14:backgroundMark x1="65544" y1="68195" x2="85244" y2="81089"/>
                        <a14:backgroundMark x1="34456" y1="81662" x2="92264" y2="68959"/>
                        <a14:backgroundMark x1="23711" y1="19580" x2="32521" y2="41929"/>
                        <a14:backgroundMark x1="50860" y1="16810" x2="57020" y2="29226"/>
                        <a14:backgroundMark x1="75860" y1="31423" x2="78653" y2="62369"/>
                        <a14:backgroundMark x1="58309" y1="60745" x2="48281" y2="52722"/>
                        <a14:backgroundMark x1="72994" y1="14900" x2="77149" y2="30946"/>
                        <a14:backgroundMark x1="92479" y1="17670" x2="91404" y2="13276"/>
                        <a14:backgroundMark x1="86963" y1="14613" x2="86963" y2="14040"/>
                        <a14:backgroundMark x1="84169" y1="13276" x2="84384" y2="15473"/>
                        <a14:backgroundMark x1="81519" y1="13276" x2="81734" y2="13754"/>
                        <a14:backgroundMark x1="94198" y1="23496" x2="91404" y2="22063"/>
                        <a14:backgroundMark x1="81519" y1="28176" x2="82808" y2="264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006" t="13522" r="4688" b="8658"/>
          <a:stretch/>
        </p:blipFill>
        <p:spPr>
          <a:xfrm>
            <a:off x="1504765" y="320590"/>
            <a:ext cx="9143999" cy="6858000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>
                        <a14:foregroundMark x1="46777" y1="35435" x2="51146" y2="72206"/>
                        <a14:backgroundMark x1="28510" y1="16523" x2="25072" y2="58548"/>
                        <a14:backgroundMark x1="58453" y1="12512" x2="84456" y2="94460"/>
                        <a14:backgroundMark x1="20559" y1="78319" x2="72135" y2="808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62" t="28832" r="38247" b="12293"/>
          <a:stretch/>
        </p:blipFill>
        <p:spPr>
          <a:xfrm>
            <a:off x="151514" y="4091270"/>
            <a:ext cx="1676193" cy="2561881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foregroundMark x1="52937" y1="74690" x2="53223" y2="74690"/>
                        <a14:foregroundMark x1="53438" y1="68290" x2="53438" y2="68290"/>
                        <a14:foregroundMark x1="47923" y1="67717" x2="47923" y2="67717"/>
                        <a14:foregroundMark x1="47493" y1="74976" x2="47493" y2="74976"/>
                        <a14:foregroundMark x1="50716" y1="73734" x2="50716" y2="73734"/>
                        <a14:foregroundMark x1="62106" y1="46991" x2="62106" y2="46991"/>
                        <a14:backgroundMark x1="16404" y1="15282" x2="36032" y2="54919"/>
                        <a14:backgroundMark x1="78295" y1="13467" x2="70344" y2="60076"/>
                        <a14:backgroundMark x1="39255" y1="86533" x2="90688" y2="841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25" t="24405" r="24629" b="13493"/>
          <a:stretch/>
        </p:blipFill>
        <p:spPr>
          <a:xfrm>
            <a:off x="8230111" y="3749590"/>
            <a:ext cx="2961564" cy="270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1006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k příběhu o hrášku.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čtenářské dovednosti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Při čtení příběhu, který je součástí </a:t>
            </a:r>
            <a:r>
              <a:rPr lang="cs-CZ" dirty="0" smtClean="0"/>
              <a:t>DUM (PL) </a:t>
            </a:r>
            <a:r>
              <a:rPr lang="cs-CZ" dirty="0" smtClean="0"/>
              <a:t>učitel přepíná mezi jednotlivými snímky.</a:t>
            </a:r>
          </a:p>
          <a:p>
            <a:r>
              <a:rPr lang="cs-CZ" dirty="0" smtClean="0"/>
              <a:t>U snímku č. 2 – animace (klik ) – objeví se pytel hrachu</a:t>
            </a:r>
          </a:p>
          <a:p>
            <a:r>
              <a:rPr lang="cs-CZ" dirty="0" smtClean="0"/>
              <a:t>U snímku č. 3 – animace </a:t>
            </a:r>
            <a:r>
              <a:rPr lang="cs-CZ" dirty="0"/>
              <a:t>(klik ) </a:t>
            </a:r>
            <a:r>
              <a:rPr lang="cs-CZ" dirty="0" smtClean="0"/>
              <a:t>– hrášek se zakutálí</a:t>
            </a:r>
          </a:p>
          <a:p>
            <a:r>
              <a:rPr lang="cs-CZ" dirty="0" smtClean="0"/>
              <a:t>U snímku č. </a:t>
            </a:r>
            <a:r>
              <a:rPr lang="cs-CZ" dirty="0"/>
              <a:t>6 – animace (klik ) </a:t>
            </a:r>
            <a:r>
              <a:rPr lang="cs-CZ" dirty="0" smtClean="0"/>
              <a:t>– hrášek zežloutne</a:t>
            </a:r>
          </a:p>
          <a:p>
            <a:r>
              <a:rPr lang="cs-CZ" dirty="0" smtClean="0"/>
              <a:t>Děti se následně snaží dle obrázku příběh převyprávět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Sledovat </a:t>
            </a:r>
            <a:r>
              <a:rPr lang="cs-CZ" dirty="0"/>
              <a:t>a vyprávět příběh, </a:t>
            </a:r>
            <a:r>
              <a:rPr lang="cs-CZ" dirty="0" smtClean="0"/>
              <a:t>pohádku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Porozumět </a:t>
            </a:r>
            <a:r>
              <a:rPr lang="cs-CZ" dirty="0"/>
              <a:t>slyšenému </a:t>
            </a:r>
          </a:p>
          <a:p>
            <a:r>
              <a:rPr lang="cs-CZ" dirty="0"/>
              <a:t>Spontánně vyprávět zážitky ze sledování nebo poslechu pohádek </a:t>
            </a:r>
          </a:p>
          <a:p>
            <a:r>
              <a:rPr lang="cs-CZ" dirty="0"/>
              <a:t>Vyslovovat všechny hlásky správně a mluvit zřetelně, gramaticky správně, v přiměřeném tempu, ovládat sílu a intonaci </a:t>
            </a:r>
            <a:r>
              <a:rPr lang="cs-CZ" dirty="0" smtClean="0"/>
              <a:t>hlasu</a:t>
            </a:r>
          </a:p>
          <a:p>
            <a:r>
              <a:rPr lang="cs-CZ" dirty="0"/>
              <a:t>rozumět většině pojmenování, které se týkají dítěti známých </a:t>
            </a:r>
          </a:p>
          <a:p>
            <a:r>
              <a:rPr lang="cs-CZ" dirty="0"/>
              <a:t>předmětů, popř. znát i některé, které se týkají vzdálenějšího světa</a:t>
            </a:r>
            <a:r>
              <a:rPr lang="cs-CZ" dirty="0" smtClean="0"/>
              <a:t>)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261</Words>
  <Application>Microsoft Office PowerPoint</Application>
  <PresentationFormat>Vlastní</PresentationFormat>
  <Paragraphs>52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Povídej… 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jazyk a řeč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2015-06-24T05:32:42Z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