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316" r:id="rId3"/>
    <p:sldId id="292" r:id="rId4"/>
    <p:sldId id="295" r:id="rId5"/>
    <p:sldId id="293" r:id="rId6"/>
    <p:sldId id="294" r:id="rId7"/>
    <p:sldId id="323" r:id="rId8"/>
    <p:sldId id="275" r:id="rId9"/>
    <p:sldId id="276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316"/>
          </p14:sldIdLst>
        </p14:section>
        <p14:section name="geom.tvary" id="{7C8BEF26-D604-46F2-9CD9-5A29A205507F}">
          <p14:sldIdLst>
            <p14:sldId id="292"/>
            <p14:sldId id="295"/>
            <p14:sldId id="293"/>
            <p14:sldId id="294"/>
          </p14:sldIdLst>
        </p14:section>
        <p14:section name="pracovní" id="{72A24048-CC79-4352-9DE2-4EE9DA72C5A2}">
          <p14:sldIdLst>
            <p14:sldId id="323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FFEC00"/>
    <a:srgbClr val="E20010"/>
    <a:srgbClr val="E20078"/>
    <a:srgbClr val="008F33"/>
    <a:srgbClr val="092781"/>
    <a:srgbClr val="6967A9"/>
    <a:srgbClr val="0062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60" d="100"/>
          <a:sy n="60" d="100"/>
        </p:scale>
        <p:origin x="72" y="32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23. 6. 2015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23. 6. 2015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088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7467" y="2180654"/>
            <a:ext cx="2247665" cy="308692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05600" y="859654"/>
            <a:ext cx="3276600" cy="1904337"/>
          </a:xfrm>
        </p:spPr>
        <p:txBody>
          <a:bodyPr/>
          <a:lstStyle/>
          <a:p>
            <a:pPr marL="0" indent="0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CIRKUS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638800" y="2809715"/>
            <a:ext cx="5410200" cy="91440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i="0" cap="none" baseline="0" dirty="0" smtClean="0"/>
              <a:t>geometrické tvary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859654"/>
            <a:ext cx="4495800" cy="280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97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6" name="Picture 2" descr="Mo&amp;rcaron;e, Lev, Zví&amp;rcaron;e, Oceán, Vousy, Ploutve, Tvor, Hleda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70" y="2875864"/>
            <a:ext cx="4336213" cy="375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Skupina 32"/>
          <p:cNvGrpSpPr/>
          <p:nvPr/>
        </p:nvGrpSpPr>
        <p:grpSpPr>
          <a:xfrm>
            <a:off x="6784199" y="1919308"/>
            <a:ext cx="1347538" cy="1347538"/>
            <a:chOff x="7307177" y="2041675"/>
            <a:chExt cx="1347538" cy="1347538"/>
          </a:xfrm>
        </p:grpSpPr>
        <p:sp>
          <p:nvSpPr>
            <p:cNvPr id="13" name="Ovál 12"/>
            <p:cNvSpPr/>
            <p:nvPr/>
          </p:nvSpPr>
          <p:spPr>
            <a:xfrm>
              <a:off x="7307177" y="2041675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" name="Pěticípá hvězda 2"/>
            <p:cNvSpPr/>
            <p:nvPr/>
          </p:nvSpPr>
          <p:spPr>
            <a:xfrm>
              <a:off x="7537623" y="2240037"/>
              <a:ext cx="886645" cy="886645"/>
            </a:xfrm>
            <a:prstGeom prst="star5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8070941" y="347408"/>
            <a:ext cx="1347538" cy="1347538"/>
            <a:chOff x="8285745" y="384198"/>
            <a:chExt cx="1347538" cy="1347538"/>
          </a:xfrm>
        </p:grpSpPr>
        <p:sp>
          <p:nvSpPr>
            <p:cNvPr id="2" name="Ovál 1"/>
            <p:cNvSpPr/>
            <p:nvPr/>
          </p:nvSpPr>
          <p:spPr>
            <a:xfrm>
              <a:off x="8285745" y="384198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3" name="Pěticípá hvězda 22"/>
            <p:cNvSpPr/>
            <p:nvPr/>
          </p:nvSpPr>
          <p:spPr>
            <a:xfrm>
              <a:off x="8508971" y="582560"/>
              <a:ext cx="886645" cy="886645"/>
            </a:xfrm>
            <a:prstGeom prst="star5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7696552" y="3812920"/>
            <a:ext cx="1347538" cy="1347538"/>
            <a:chOff x="8230399" y="3699152"/>
            <a:chExt cx="1347538" cy="1347538"/>
          </a:xfrm>
        </p:grpSpPr>
        <p:sp>
          <p:nvSpPr>
            <p:cNvPr id="19" name="Ovál 18"/>
            <p:cNvSpPr/>
            <p:nvPr/>
          </p:nvSpPr>
          <p:spPr>
            <a:xfrm>
              <a:off x="8230399" y="3699152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Pěticípá hvězda 24"/>
            <p:cNvSpPr/>
            <p:nvPr/>
          </p:nvSpPr>
          <p:spPr>
            <a:xfrm>
              <a:off x="8476886" y="3920813"/>
              <a:ext cx="886645" cy="886645"/>
            </a:xfrm>
            <a:prstGeom prst="star5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10474553" y="796459"/>
            <a:ext cx="1347538" cy="1347538"/>
            <a:chOff x="10266146" y="384198"/>
            <a:chExt cx="1347538" cy="1347538"/>
          </a:xfrm>
        </p:grpSpPr>
        <p:sp>
          <p:nvSpPr>
            <p:cNvPr id="7" name="Ovál 6"/>
            <p:cNvSpPr/>
            <p:nvPr/>
          </p:nvSpPr>
          <p:spPr>
            <a:xfrm>
              <a:off x="10266146" y="384198"/>
              <a:ext cx="1347538" cy="1347538"/>
            </a:xfrm>
            <a:prstGeom prst="ellipse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0674820" y="792872"/>
              <a:ext cx="530189" cy="53018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8829684" y="2100897"/>
            <a:ext cx="1347538" cy="1347538"/>
            <a:chOff x="9287578" y="2041675"/>
            <a:chExt cx="1347538" cy="1347538"/>
          </a:xfrm>
        </p:grpSpPr>
        <p:sp>
          <p:nvSpPr>
            <p:cNvPr id="14" name="Ovál 13"/>
            <p:cNvSpPr/>
            <p:nvPr/>
          </p:nvSpPr>
          <p:spPr>
            <a:xfrm>
              <a:off x="9287578" y="2041675"/>
              <a:ext cx="1347538" cy="1347538"/>
            </a:xfrm>
            <a:prstGeom prst="ellipse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9695450" y="2450350"/>
              <a:ext cx="530189" cy="530189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889321" y="5081416"/>
            <a:ext cx="1347538" cy="1347538"/>
            <a:chOff x="7251831" y="5356629"/>
            <a:chExt cx="1347538" cy="1347538"/>
          </a:xfrm>
        </p:grpSpPr>
        <p:sp>
          <p:nvSpPr>
            <p:cNvPr id="21" name="Ovál 20"/>
            <p:cNvSpPr/>
            <p:nvPr/>
          </p:nvSpPr>
          <p:spPr>
            <a:xfrm>
              <a:off x="7251831" y="5356629"/>
              <a:ext cx="1347538" cy="1347538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659703" y="5781345"/>
              <a:ext cx="530189" cy="530189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8994565" y="5056002"/>
            <a:ext cx="1347538" cy="1347538"/>
            <a:chOff x="9232232" y="5356629"/>
            <a:chExt cx="1347538" cy="1347538"/>
          </a:xfrm>
        </p:grpSpPr>
        <p:sp>
          <p:nvSpPr>
            <p:cNvPr id="22" name="Ovál 21"/>
            <p:cNvSpPr/>
            <p:nvPr/>
          </p:nvSpPr>
          <p:spPr>
            <a:xfrm>
              <a:off x="9232232" y="5356629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9656146" y="5790718"/>
              <a:ext cx="530189" cy="530189"/>
            </a:xfrm>
            <a:prstGeom prst="rect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328465" y="386557"/>
            <a:ext cx="7209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Najdi lachtanovi zelený míč s hvězdou…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10210800" y="3699152"/>
            <a:ext cx="1347538" cy="1347538"/>
            <a:chOff x="10210800" y="3699152"/>
            <a:chExt cx="1347538" cy="1347538"/>
          </a:xfrm>
        </p:grpSpPr>
        <p:sp>
          <p:nvSpPr>
            <p:cNvPr id="20" name="Ovál 19"/>
            <p:cNvSpPr/>
            <p:nvPr/>
          </p:nvSpPr>
          <p:spPr>
            <a:xfrm>
              <a:off x="10210800" y="3699152"/>
              <a:ext cx="1347538" cy="1347538"/>
            </a:xfrm>
            <a:prstGeom prst="ellipse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Pěticípá hvězda 23"/>
            <p:cNvSpPr/>
            <p:nvPr/>
          </p:nvSpPr>
          <p:spPr>
            <a:xfrm>
              <a:off x="10480550" y="3916749"/>
              <a:ext cx="886645" cy="886645"/>
            </a:xfrm>
            <a:prstGeom prst="star5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255220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0 L -0.58151 -0.31088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76" y="-15556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6" name="Picture 2" descr="Mo&amp;rcaron;e, Lev, Zví&amp;rcaron;e, Oceán, Vousy, Ploutve, Tvor, Hleda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70" y="2875864"/>
            <a:ext cx="4336213" cy="375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Skupina 32"/>
          <p:cNvGrpSpPr/>
          <p:nvPr/>
        </p:nvGrpSpPr>
        <p:grpSpPr>
          <a:xfrm>
            <a:off x="7957032" y="3599873"/>
            <a:ext cx="1347538" cy="1347538"/>
            <a:chOff x="7307177" y="2041675"/>
            <a:chExt cx="1347538" cy="1347538"/>
          </a:xfrm>
        </p:grpSpPr>
        <p:sp>
          <p:nvSpPr>
            <p:cNvPr id="13" name="Ovál 12"/>
            <p:cNvSpPr/>
            <p:nvPr/>
          </p:nvSpPr>
          <p:spPr>
            <a:xfrm>
              <a:off x="7307177" y="2041675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" name="Pěticípá hvězda 2"/>
            <p:cNvSpPr/>
            <p:nvPr/>
          </p:nvSpPr>
          <p:spPr>
            <a:xfrm>
              <a:off x="7537623" y="2240037"/>
              <a:ext cx="886645" cy="886645"/>
            </a:xfrm>
            <a:prstGeom prst="star5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8666160" y="1805985"/>
            <a:ext cx="1347538" cy="1347538"/>
            <a:chOff x="8285745" y="384198"/>
            <a:chExt cx="1347538" cy="1347538"/>
          </a:xfrm>
        </p:grpSpPr>
        <p:sp>
          <p:nvSpPr>
            <p:cNvPr id="2" name="Ovál 1"/>
            <p:cNvSpPr/>
            <p:nvPr/>
          </p:nvSpPr>
          <p:spPr>
            <a:xfrm>
              <a:off x="8285745" y="384198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3" name="Pěticípá hvězda 22"/>
            <p:cNvSpPr/>
            <p:nvPr/>
          </p:nvSpPr>
          <p:spPr>
            <a:xfrm>
              <a:off x="8508971" y="582560"/>
              <a:ext cx="886645" cy="886645"/>
            </a:xfrm>
            <a:prstGeom prst="star5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0274142" y="601216"/>
            <a:ext cx="1347538" cy="1347538"/>
            <a:chOff x="8230399" y="3699152"/>
            <a:chExt cx="1347538" cy="1347538"/>
          </a:xfrm>
        </p:grpSpPr>
        <p:sp>
          <p:nvSpPr>
            <p:cNvPr id="19" name="Ovál 18"/>
            <p:cNvSpPr/>
            <p:nvPr/>
          </p:nvSpPr>
          <p:spPr>
            <a:xfrm>
              <a:off x="8230399" y="3699152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Pěticípá hvězda 24"/>
            <p:cNvSpPr/>
            <p:nvPr/>
          </p:nvSpPr>
          <p:spPr>
            <a:xfrm>
              <a:off x="8476886" y="3920813"/>
              <a:ext cx="886645" cy="886645"/>
            </a:xfrm>
            <a:prstGeom prst="star5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9677072" y="4916736"/>
            <a:ext cx="1347538" cy="1347538"/>
            <a:chOff x="10266146" y="384198"/>
            <a:chExt cx="1347538" cy="1347538"/>
          </a:xfrm>
        </p:grpSpPr>
        <p:sp>
          <p:nvSpPr>
            <p:cNvPr id="7" name="Ovál 6"/>
            <p:cNvSpPr/>
            <p:nvPr/>
          </p:nvSpPr>
          <p:spPr>
            <a:xfrm>
              <a:off x="10266146" y="384198"/>
              <a:ext cx="1347538" cy="1347538"/>
            </a:xfrm>
            <a:prstGeom prst="ellipse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0674820" y="792872"/>
              <a:ext cx="530189" cy="53018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657206" y="1960687"/>
            <a:ext cx="1347538" cy="1347538"/>
            <a:chOff x="9287578" y="2041675"/>
            <a:chExt cx="1347538" cy="1347538"/>
          </a:xfrm>
        </p:grpSpPr>
        <p:sp>
          <p:nvSpPr>
            <p:cNvPr id="14" name="Ovál 13"/>
            <p:cNvSpPr/>
            <p:nvPr/>
          </p:nvSpPr>
          <p:spPr>
            <a:xfrm>
              <a:off x="9287578" y="2041675"/>
              <a:ext cx="1347538" cy="1347538"/>
            </a:xfrm>
            <a:prstGeom prst="ellipse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9695450" y="2450350"/>
              <a:ext cx="530189" cy="530189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7783047" y="103262"/>
            <a:ext cx="1347538" cy="1347538"/>
            <a:chOff x="9232232" y="5356629"/>
            <a:chExt cx="1347538" cy="1347538"/>
          </a:xfrm>
        </p:grpSpPr>
        <p:sp>
          <p:nvSpPr>
            <p:cNvPr id="22" name="Ovál 21"/>
            <p:cNvSpPr/>
            <p:nvPr/>
          </p:nvSpPr>
          <p:spPr>
            <a:xfrm>
              <a:off x="9232232" y="5356629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9656146" y="5790718"/>
              <a:ext cx="530189" cy="530189"/>
            </a:xfrm>
            <a:prstGeom prst="rect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328465" y="386557"/>
            <a:ext cx="7209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Najdi lachtanovi žlutý míč s bílou hvězdou…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10527418" y="2830753"/>
            <a:ext cx="1347538" cy="1347538"/>
            <a:chOff x="10210800" y="3699152"/>
            <a:chExt cx="1347538" cy="1347538"/>
          </a:xfrm>
        </p:grpSpPr>
        <p:sp>
          <p:nvSpPr>
            <p:cNvPr id="20" name="Ovál 19"/>
            <p:cNvSpPr/>
            <p:nvPr/>
          </p:nvSpPr>
          <p:spPr>
            <a:xfrm>
              <a:off x="10210800" y="3699152"/>
              <a:ext cx="1347538" cy="134753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Pěticípá hvězda 23"/>
            <p:cNvSpPr/>
            <p:nvPr/>
          </p:nvSpPr>
          <p:spPr>
            <a:xfrm>
              <a:off x="10480550" y="3916749"/>
              <a:ext cx="886645" cy="886645"/>
            </a:xfrm>
            <a:prstGeom prst="star5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6847161" y="5043141"/>
            <a:ext cx="1347538" cy="1347538"/>
            <a:chOff x="8285745" y="384198"/>
            <a:chExt cx="1347538" cy="1347538"/>
          </a:xfrm>
        </p:grpSpPr>
        <p:sp>
          <p:nvSpPr>
            <p:cNvPr id="41" name="Ovál 40"/>
            <p:cNvSpPr/>
            <p:nvPr/>
          </p:nvSpPr>
          <p:spPr>
            <a:xfrm>
              <a:off x="8285745" y="384198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Pěticípá hvězda 41"/>
            <p:cNvSpPr/>
            <p:nvPr/>
          </p:nvSpPr>
          <p:spPr>
            <a:xfrm>
              <a:off x="8508971" y="582560"/>
              <a:ext cx="886645" cy="886645"/>
            </a:xfrm>
            <a:prstGeom prst="star5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43490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4.81481E-6 L -0.32149 -0.51134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81" y="-25579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6" name="Picture 2" descr="Mo&amp;rcaron;e, Lev, Zví&amp;rcaron;e, Oceán, Vousy, Ploutve, Tvor, Hleda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70" y="2875864"/>
            <a:ext cx="4336213" cy="375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Skupina 32"/>
          <p:cNvGrpSpPr/>
          <p:nvPr/>
        </p:nvGrpSpPr>
        <p:grpSpPr>
          <a:xfrm>
            <a:off x="9063263" y="5210139"/>
            <a:ext cx="1347538" cy="1347538"/>
            <a:chOff x="7307177" y="2041675"/>
            <a:chExt cx="1347538" cy="1347538"/>
          </a:xfrm>
        </p:grpSpPr>
        <p:sp>
          <p:nvSpPr>
            <p:cNvPr id="13" name="Ovál 12"/>
            <p:cNvSpPr/>
            <p:nvPr/>
          </p:nvSpPr>
          <p:spPr>
            <a:xfrm>
              <a:off x="7307177" y="2041675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" name="Pěticípá hvězda 2"/>
            <p:cNvSpPr/>
            <p:nvPr/>
          </p:nvSpPr>
          <p:spPr>
            <a:xfrm>
              <a:off x="7537623" y="2240037"/>
              <a:ext cx="886645" cy="886645"/>
            </a:xfrm>
            <a:prstGeom prst="star5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10438111" y="3566715"/>
            <a:ext cx="1347538" cy="1347538"/>
            <a:chOff x="8285745" y="384198"/>
            <a:chExt cx="1347538" cy="1347538"/>
          </a:xfrm>
        </p:grpSpPr>
        <p:sp>
          <p:nvSpPr>
            <p:cNvPr id="2" name="Ovál 1"/>
            <p:cNvSpPr/>
            <p:nvPr/>
          </p:nvSpPr>
          <p:spPr>
            <a:xfrm>
              <a:off x="8285745" y="384198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3" name="Pěticípá hvězda 22"/>
            <p:cNvSpPr/>
            <p:nvPr/>
          </p:nvSpPr>
          <p:spPr>
            <a:xfrm>
              <a:off x="8508971" y="582560"/>
              <a:ext cx="886645" cy="886645"/>
            </a:xfrm>
            <a:prstGeom prst="star5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6863854" y="5083765"/>
            <a:ext cx="1347538" cy="1347538"/>
            <a:chOff x="8230399" y="3699152"/>
            <a:chExt cx="1347538" cy="1347538"/>
          </a:xfrm>
        </p:grpSpPr>
        <p:sp>
          <p:nvSpPr>
            <p:cNvPr id="19" name="Ovál 18"/>
            <p:cNvSpPr/>
            <p:nvPr/>
          </p:nvSpPr>
          <p:spPr>
            <a:xfrm>
              <a:off x="8230399" y="3699152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Pěticípá hvězda 24"/>
            <p:cNvSpPr/>
            <p:nvPr/>
          </p:nvSpPr>
          <p:spPr>
            <a:xfrm>
              <a:off x="8476886" y="3920813"/>
              <a:ext cx="886645" cy="886645"/>
            </a:xfrm>
            <a:prstGeom prst="star5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10562280" y="528816"/>
            <a:ext cx="1347538" cy="1347538"/>
            <a:chOff x="9287578" y="2041675"/>
            <a:chExt cx="1347538" cy="1347538"/>
          </a:xfrm>
        </p:grpSpPr>
        <p:sp>
          <p:nvSpPr>
            <p:cNvPr id="14" name="Ovál 13"/>
            <p:cNvSpPr/>
            <p:nvPr/>
          </p:nvSpPr>
          <p:spPr>
            <a:xfrm>
              <a:off x="9287578" y="2041675"/>
              <a:ext cx="1347538" cy="1347538"/>
            </a:xfrm>
            <a:prstGeom prst="ellipse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9695450" y="2450350"/>
              <a:ext cx="530189" cy="530189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8289827" y="297611"/>
            <a:ext cx="1347538" cy="1347538"/>
            <a:chOff x="7251831" y="5356629"/>
            <a:chExt cx="1347538" cy="1347538"/>
          </a:xfrm>
        </p:grpSpPr>
        <p:sp>
          <p:nvSpPr>
            <p:cNvPr id="21" name="Ovál 20"/>
            <p:cNvSpPr/>
            <p:nvPr/>
          </p:nvSpPr>
          <p:spPr>
            <a:xfrm>
              <a:off x="7251831" y="5356629"/>
              <a:ext cx="1347538" cy="1347538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659703" y="5781345"/>
              <a:ext cx="530189" cy="530189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9214742" y="1876354"/>
            <a:ext cx="1347538" cy="1347538"/>
            <a:chOff x="9232232" y="5356629"/>
            <a:chExt cx="1347538" cy="1347538"/>
          </a:xfrm>
        </p:grpSpPr>
        <p:sp>
          <p:nvSpPr>
            <p:cNvPr id="22" name="Ovál 21"/>
            <p:cNvSpPr/>
            <p:nvPr/>
          </p:nvSpPr>
          <p:spPr>
            <a:xfrm>
              <a:off x="9232232" y="5356629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9656146" y="5790718"/>
              <a:ext cx="530189" cy="530189"/>
            </a:xfrm>
            <a:prstGeom prst="rect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328465" y="386557"/>
            <a:ext cx="72091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Najdi lachtanovi červený míč se žlutým čtvercem…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6708398" y="2010935"/>
            <a:ext cx="1347538" cy="1347538"/>
            <a:chOff x="10210800" y="3699152"/>
            <a:chExt cx="1347538" cy="1347538"/>
          </a:xfrm>
        </p:grpSpPr>
        <p:sp>
          <p:nvSpPr>
            <p:cNvPr id="20" name="Ovál 19"/>
            <p:cNvSpPr/>
            <p:nvPr/>
          </p:nvSpPr>
          <p:spPr>
            <a:xfrm>
              <a:off x="10210800" y="3699152"/>
              <a:ext cx="1347538" cy="1347538"/>
            </a:xfrm>
            <a:prstGeom prst="ellipse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Pěticípá hvězda 23"/>
            <p:cNvSpPr/>
            <p:nvPr/>
          </p:nvSpPr>
          <p:spPr>
            <a:xfrm>
              <a:off x="10480550" y="3916749"/>
              <a:ext cx="886645" cy="886645"/>
            </a:xfrm>
            <a:prstGeom prst="star5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8238180" y="3686302"/>
            <a:ext cx="1347538" cy="1347538"/>
            <a:chOff x="10266146" y="384198"/>
            <a:chExt cx="1347538" cy="1347538"/>
          </a:xfrm>
        </p:grpSpPr>
        <p:sp>
          <p:nvSpPr>
            <p:cNvPr id="7" name="Ovál 6"/>
            <p:cNvSpPr/>
            <p:nvPr/>
          </p:nvSpPr>
          <p:spPr>
            <a:xfrm>
              <a:off x="10266146" y="384198"/>
              <a:ext cx="1347538" cy="1347538"/>
            </a:xfrm>
            <a:prstGeom prst="ellipse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0674820" y="792872"/>
              <a:ext cx="530189" cy="53018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25837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1.85185E-6 L -0.43333 -0.30903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67" y="-15463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6" name="Picture 2" descr="Mo&amp;rcaron;e, Lev, Zví&amp;rcaron;e, Oceán, Vousy, Ploutve, Tvor, Hleda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70" y="2875864"/>
            <a:ext cx="4336213" cy="375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Skupina 32"/>
          <p:cNvGrpSpPr/>
          <p:nvPr/>
        </p:nvGrpSpPr>
        <p:grpSpPr>
          <a:xfrm>
            <a:off x="8648529" y="175553"/>
            <a:ext cx="1347538" cy="1347538"/>
            <a:chOff x="7307177" y="2041675"/>
            <a:chExt cx="1347538" cy="1347538"/>
          </a:xfrm>
        </p:grpSpPr>
        <p:sp>
          <p:nvSpPr>
            <p:cNvPr id="13" name="Ovál 12"/>
            <p:cNvSpPr/>
            <p:nvPr/>
          </p:nvSpPr>
          <p:spPr>
            <a:xfrm>
              <a:off x="7307177" y="2041675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" name="Pěticípá hvězda 2"/>
            <p:cNvSpPr/>
            <p:nvPr/>
          </p:nvSpPr>
          <p:spPr>
            <a:xfrm>
              <a:off x="7537623" y="2240037"/>
              <a:ext cx="886645" cy="886645"/>
            </a:xfrm>
            <a:prstGeom prst="star5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10107680" y="1217554"/>
            <a:ext cx="1347538" cy="1347538"/>
            <a:chOff x="8285745" y="384198"/>
            <a:chExt cx="1347538" cy="1347538"/>
          </a:xfrm>
        </p:grpSpPr>
        <p:sp>
          <p:nvSpPr>
            <p:cNvPr id="2" name="Ovál 1"/>
            <p:cNvSpPr/>
            <p:nvPr/>
          </p:nvSpPr>
          <p:spPr>
            <a:xfrm>
              <a:off x="8285745" y="384198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3" name="Pěticípá hvězda 22"/>
            <p:cNvSpPr/>
            <p:nvPr/>
          </p:nvSpPr>
          <p:spPr>
            <a:xfrm>
              <a:off x="8508971" y="582560"/>
              <a:ext cx="886645" cy="886645"/>
            </a:xfrm>
            <a:prstGeom prst="star5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7064655" y="5165877"/>
            <a:ext cx="1347538" cy="1347538"/>
            <a:chOff x="8230399" y="3699152"/>
            <a:chExt cx="1347538" cy="1347538"/>
          </a:xfrm>
        </p:grpSpPr>
        <p:sp>
          <p:nvSpPr>
            <p:cNvPr id="19" name="Ovál 18"/>
            <p:cNvSpPr/>
            <p:nvPr/>
          </p:nvSpPr>
          <p:spPr>
            <a:xfrm>
              <a:off x="8230399" y="3699152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Pěticípá hvězda 24"/>
            <p:cNvSpPr/>
            <p:nvPr/>
          </p:nvSpPr>
          <p:spPr>
            <a:xfrm>
              <a:off x="8476886" y="3920813"/>
              <a:ext cx="886645" cy="886645"/>
            </a:xfrm>
            <a:prstGeom prst="star5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7891995" y="2275383"/>
            <a:ext cx="1347538" cy="1347538"/>
            <a:chOff x="9287578" y="2041675"/>
            <a:chExt cx="1347538" cy="1347538"/>
          </a:xfrm>
        </p:grpSpPr>
        <p:sp>
          <p:nvSpPr>
            <p:cNvPr id="14" name="Ovál 13"/>
            <p:cNvSpPr/>
            <p:nvPr/>
          </p:nvSpPr>
          <p:spPr>
            <a:xfrm>
              <a:off x="9287578" y="2041675"/>
              <a:ext cx="1347538" cy="1347538"/>
            </a:xfrm>
            <a:prstGeom prst="ellipse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9695450" y="2450350"/>
              <a:ext cx="530189" cy="530189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6742445" y="878893"/>
            <a:ext cx="1347538" cy="1347538"/>
            <a:chOff x="7251831" y="5356629"/>
            <a:chExt cx="1347538" cy="1347538"/>
          </a:xfrm>
        </p:grpSpPr>
        <p:sp>
          <p:nvSpPr>
            <p:cNvPr id="21" name="Ovál 20"/>
            <p:cNvSpPr/>
            <p:nvPr/>
          </p:nvSpPr>
          <p:spPr>
            <a:xfrm>
              <a:off x="7251831" y="5356629"/>
              <a:ext cx="1347538" cy="1347538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659703" y="5781345"/>
              <a:ext cx="530189" cy="530189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10236113" y="5265779"/>
            <a:ext cx="1347538" cy="1347538"/>
            <a:chOff x="9232232" y="5356629"/>
            <a:chExt cx="1347538" cy="1347538"/>
          </a:xfrm>
        </p:grpSpPr>
        <p:sp>
          <p:nvSpPr>
            <p:cNvPr id="22" name="Ovál 21"/>
            <p:cNvSpPr/>
            <p:nvPr/>
          </p:nvSpPr>
          <p:spPr>
            <a:xfrm>
              <a:off x="9232232" y="5356629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9656146" y="5790718"/>
              <a:ext cx="530189" cy="530189"/>
            </a:xfrm>
            <a:prstGeom prst="rect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328465" y="386557"/>
            <a:ext cx="72091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Najdi lachtanovi modrý míč se žlutým čtvercem…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8624150" y="3961713"/>
            <a:ext cx="1347538" cy="1347538"/>
            <a:chOff x="10266146" y="384198"/>
            <a:chExt cx="1347538" cy="1347538"/>
          </a:xfrm>
        </p:grpSpPr>
        <p:sp>
          <p:nvSpPr>
            <p:cNvPr id="7" name="Ovál 6"/>
            <p:cNvSpPr/>
            <p:nvPr/>
          </p:nvSpPr>
          <p:spPr>
            <a:xfrm>
              <a:off x="10266146" y="384198"/>
              <a:ext cx="1347538" cy="1347538"/>
            </a:xfrm>
            <a:prstGeom prst="ellipse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0674820" y="792872"/>
              <a:ext cx="530189" cy="53018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10410801" y="3188832"/>
            <a:ext cx="1347538" cy="1347538"/>
            <a:chOff x="9232232" y="5356629"/>
            <a:chExt cx="1347538" cy="1347538"/>
          </a:xfrm>
        </p:grpSpPr>
        <p:sp>
          <p:nvSpPr>
            <p:cNvPr id="41" name="Ovál 40"/>
            <p:cNvSpPr/>
            <p:nvPr/>
          </p:nvSpPr>
          <p:spPr>
            <a:xfrm>
              <a:off x="9232232" y="5356629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9656146" y="5790718"/>
              <a:ext cx="530189" cy="530189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3081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4.44444E-6 L -0.62031 -0.23819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16" y="-11921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8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210154" y="2346220"/>
            <a:ext cx="2160000" cy="2160000"/>
            <a:chOff x="1036320" y="609600"/>
            <a:chExt cx="2160000" cy="2160000"/>
          </a:xfrm>
        </p:grpSpPr>
        <p:grpSp>
          <p:nvGrpSpPr>
            <p:cNvPr id="2" name="Skupina 1"/>
            <p:cNvGrpSpPr/>
            <p:nvPr/>
          </p:nvGrpSpPr>
          <p:grpSpPr>
            <a:xfrm>
              <a:off x="1216320" y="789600"/>
              <a:ext cx="1800000" cy="1800000"/>
              <a:chOff x="8285745" y="384198"/>
              <a:chExt cx="1347538" cy="1347538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8285745" y="384198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" name="Pěticípá hvězda 3"/>
              <p:cNvSpPr/>
              <p:nvPr/>
            </p:nvSpPr>
            <p:spPr>
              <a:xfrm>
                <a:off x="8508971" y="582560"/>
                <a:ext cx="886645" cy="886645"/>
              </a:xfrm>
              <a:prstGeom prst="star5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8" name="Obdélník 7"/>
            <p:cNvSpPr>
              <a:spLocks noChangeAspect="1"/>
            </p:cNvSpPr>
            <p:nvPr/>
          </p:nvSpPr>
          <p:spPr>
            <a:xfrm>
              <a:off x="1036320" y="609600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982247" y="2346220"/>
            <a:ext cx="2160000" cy="2160000"/>
            <a:chOff x="7267478" y="2430379"/>
            <a:chExt cx="2160000" cy="2160000"/>
          </a:xfrm>
        </p:grpSpPr>
        <p:grpSp>
          <p:nvGrpSpPr>
            <p:cNvPr id="5" name="Skupina 4"/>
            <p:cNvGrpSpPr>
              <a:grpSpLocks noChangeAspect="1"/>
            </p:cNvGrpSpPr>
            <p:nvPr/>
          </p:nvGrpSpPr>
          <p:grpSpPr>
            <a:xfrm>
              <a:off x="7447478" y="2610379"/>
              <a:ext cx="1800000" cy="1800000"/>
              <a:chOff x="9287578" y="2041675"/>
              <a:chExt cx="1347538" cy="1347538"/>
            </a:xfrm>
          </p:grpSpPr>
          <p:sp>
            <p:nvSpPr>
              <p:cNvPr id="6" name="Ovál 5"/>
              <p:cNvSpPr/>
              <p:nvPr/>
            </p:nvSpPr>
            <p:spPr>
              <a:xfrm>
                <a:off x="9287578" y="2041675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9695450" y="2450350"/>
                <a:ext cx="530189" cy="53018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9" name="Obdélník 8"/>
            <p:cNvSpPr>
              <a:spLocks noChangeAspect="1"/>
            </p:cNvSpPr>
            <p:nvPr/>
          </p:nvSpPr>
          <p:spPr>
            <a:xfrm>
              <a:off x="7267478" y="2430379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210154" y="69855"/>
            <a:ext cx="2160000" cy="2160000"/>
            <a:chOff x="1036320" y="609600"/>
            <a:chExt cx="2160000" cy="2160000"/>
          </a:xfrm>
        </p:grpSpPr>
        <p:grpSp>
          <p:nvGrpSpPr>
            <p:cNvPr id="13" name="Skupina 12"/>
            <p:cNvGrpSpPr/>
            <p:nvPr/>
          </p:nvGrpSpPr>
          <p:grpSpPr>
            <a:xfrm>
              <a:off x="1216320" y="789600"/>
              <a:ext cx="1800000" cy="1800000"/>
              <a:chOff x="8285745" y="384198"/>
              <a:chExt cx="1347538" cy="1347538"/>
            </a:xfrm>
          </p:grpSpPr>
          <p:sp>
            <p:nvSpPr>
              <p:cNvPr id="15" name="Ovál 14"/>
              <p:cNvSpPr/>
              <p:nvPr/>
            </p:nvSpPr>
            <p:spPr>
              <a:xfrm>
                <a:off x="8285745" y="384198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6" name="Pěticípá hvězda 15"/>
              <p:cNvSpPr/>
              <p:nvPr/>
            </p:nvSpPr>
            <p:spPr>
              <a:xfrm>
                <a:off x="8508971" y="582560"/>
                <a:ext cx="886645" cy="886645"/>
              </a:xfrm>
              <a:prstGeom prst="star5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14" name="Obdélník 13"/>
            <p:cNvSpPr>
              <a:spLocks noChangeAspect="1"/>
            </p:cNvSpPr>
            <p:nvPr/>
          </p:nvSpPr>
          <p:spPr>
            <a:xfrm>
              <a:off x="1036320" y="609600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22115" y="4622586"/>
            <a:ext cx="2160000" cy="2160000"/>
            <a:chOff x="1036320" y="609600"/>
            <a:chExt cx="2160000" cy="2160000"/>
          </a:xfrm>
        </p:grpSpPr>
        <p:grpSp>
          <p:nvGrpSpPr>
            <p:cNvPr id="18" name="Skupina 17"/>
            <p:cNvGrpSpPr/>
            <p:nvPr/>
          </p:nvGrpSpPr>
          <p:grpSpPr>
            <a:xfrm>
              <a:off x="1216320" y="789600"/>
              <a:ext cx="1800000" cy="1800000"/>
              <a:chOff x="8285745" y="384198"/>
              <a:chExt cx="1347538" cy="1347538"/>
            </a:xfrm>
          </p:grpSpPr>
          <p:sp>
            <p:nvSpPr>
              <p:cNvPr id="20" name="Ovál 19"/>
              <p:cNvSpPr/>
              <p:nvPr/>
            </p:nvSpPr>
            <p:spPr>
              <a:xfrm>
                <a:off x="8285745" y="384198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1" name="Pěticípá hvězda 20"/>
              <p:cNvSpPr/>
              <p:nvPr/>
            </p:nvSpPr>
            <p:spPr>
              <a:xfrm>
                <a:off x="8508971" y="582560"/>
                <a:ext cx="886645" cy="886645"/>
              </a:xfrm>
              <a:prstGeom prst="star5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19" name="Obdélník 18"/>
            <p:cNvSpPr>
              <a:spLocks noChangeAspect="1"/>
            </p:cNvSpPr>
            <p:nvPr/>
          </p:nvSpPr>
          <p:spPr>
            <a:xfrm>
              <a:off x="1036320" y="609600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500293" y="2346220"/>
            <a:ext cx="2160000" cy="2160000"/>
            <a:chOff x="1036320" y="609600"/>
            <a:chExt cx="2160000" cy="2160000"/>
          </a:xfrm>
        </p:grpSpPr>
        <p:grpSp>
          <p:nvGrpSpPr>
            <p:cNvPr id="23" name="Skupina 22"/>
            <p:cNvGrpSpPr/>
            <p:nvPr/>
          </p:nvGrpSpPr>
          <p:grpSpPr>
            <a:xfrm>
              <a:off x="1216320" y="789600"/>
              <a:ext cx="1800000" cy="1800000"/>
              <a:chOff x="8285745" y="384198"/>
              <a:chExt cx="1347538" cy="1347538"/>
            </a:xfrm>
          </p:grpSpPr>
          <p:sp>
            <p:nvSpPr>
              <p:cNvPr id="25" name="Ovál 24"/>
              <p:cNvSpPr/>
              <p:nvPr/>
            </p:nvSpPr>
            <p:spPr>
              <a:xfrm>
                <a:off x="8285745" y="384198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6" name="Pěticípá hvězda 25"/>
              <p:cNvSpPr/>
              <p:nvPr/>
            </p:nvSpPr>
            <p:spPr>
              <a:xfrm>
                <a:off x="8508971" y="582560"/>
                <a:ext cx="886645" cy="886645"/>
              </a:xfrm>
              <a:prstGeom prst="star5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24" name="Obdélník 23"/>
            <p:cNvSpPr>
              <a:spLocks noChangeAspect="1"/>
            </p:cNvSpPr>
            <p:nvPr/>
          </p:nvSpPr>
          <p:spPr>
            <a:xfrm>
              <a:off x="1036320" y="609600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2500293" y="69855"/>
            <a:ext cx="2160000" cy="2160000"/>
            <a:chOff x="1036320" y="609600"/>
            <a:chExt cx="2160000" cy="2160000"/>
          </a:xfrm>
        </p:grpSpPr>
        <p:grpSp>
          <p:nvGrpSpPr>
            <p:cNvPr id="28" name="Skupina 27"/>
            <p:cNvGrpSpPr/>
            <p:nvPr/>
          </p:nvGrpSpPr>
          <p:grpSpPr>
            <a:xfrm>
              <a:off x="1216320" y="789600"/>
              <a:ext cx="1800000" cy="1800000"/>
              <a:chOff x="8285745" y="384198"/>
              <a:chExt cx="1347538" cy="1347538"/>
            </a:xfrm>
          </p:grpSpPr>
          <p:sp>
            <p:nvSpPr>
              <p:cNvPr id="30" name="Ovál 29"/>
              <p:cNvSpPr/>
              <p:nvPr/>
            </p:nvSpPr>
            <p:spPr>
              <a:xfrm>
                <a:off x="8285745" y="384198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1" name="Pěticípá hvězda 30"/>
              <p:cNvSpPr/>
              <p:nvPr/>
            </p:nvSpPr>
            <p:spPr>
              <a:xfrm>
                <a:off x="8508971" y="582560"/>
                <a:ext cx="886645" cy="886645"/>
              </a:xfrm>
              <a:prstGeom prst="star5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29" name="Obdélník 28"/>
            <p:cNvSpPr>
              <a:spLocks noChangeAspect="1"/>
            </p:cNvSpPr>
            <p:nvPr/>
          </p:nvSpPr>
          <p:spPr>
            <a:xfrm>
              <a:off x="1036320" y="609600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2512254" y="4622586"/>
            <a:ext cx="2160000" cy="2160000"/>
            <a:chOff x="1036320" y="609600"/>
            <a:chExt cx="2160000" cy="2160000"/>
          </a:xfrm>
        </p:grpSpPr>
        <p:grpSp>
          <p:nvGrpSpPr>
            <p:cNvPr id="33" name="Skupina 32"/>
            <p:cNvGrpSpPr/>
            <p:nvPr/>
          </p:nvGrpSpPr>
          <p:grpSpPr>
            <a:xfrm>
              <a:off x="1216320" y="789600"/>
              <a:ext cx="1800000" cy="1800000"/>
              <a:chOff x="8285745" y="384198"/>
              <a:chExt cx="1347538" cy="1347538"/>
            </a:xfrm>
          </p:grpSpPr>
          <p:sp>
            <p:nvSpPr>
              <p:cNvPr id="35" name="Ovál 34"/>
              <p:cNvSpPr/>
              <p:nvPr/>
            </p:nvSpPr>
            <p:spPr>
              <a:xfrm>
                <a:off x="8285745" y="384198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6" name="Pěticípá hvězda 35"/>
              <p:cNvSpPr/>
              <p:nvPr/>
            </p:nvSpPr>
            <p:spPr>
              <a:xfrm>
                <a:off x="8508971" y="582560"/>
                <a:ext cx="886645" cy="886645"/>
              </a:xfrm>
              <a:prstGeom prst="star5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4" name="Obdélník 33"/>
            <p:cNvSpPr>
              <a:spLocks noChangeAspect="1"/>
            </p:cNvSpPr>
            <p:nvPr/>
          </p:nvSpPr>
          <p:spPr>
            <a:xfrm>
              <a:off x="1036320" y="609600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982247" y="69855"/>
            <a:ext cx="2160000" cy="2160000"/>
            <a:chOff x="7267478" y="2430379"/>
            <a:chExt cx="2160000" cy="2160000"/>
          </a:xfrm>
        </p:grpSpPr>
        <p:grpSp>
          <p:nvGrpSpPr>
            <p:cNvPr id="38" name="Skupina 37"/>
            <p:cNvGrpSpPr>
              <a:grpSpLocks noChangeAspect="1"/>
            </p:cNvGrpSpPr>
            <p:nvPr/>
          </p:nvGrpSpPr>
          <p:grpSpPr>
            <a:xfrm>
              <a:off x="7447478" y="2610379"/>
              <a:ext cx="1800000" cy="1800000"/>
              <a:chOff x="9287578" y="2041675"/>
              <a:chExt cx="1347538" cy="1347538"/>
            </a:xfrm>
          </p:grpSpPr>
          <p:sp>
            <p:nvSpPr>
              <p:cNvPr id="40" name="Ovál 39"/>
              <p:cNvSpPr/>
              <p:nvPr/>
            </p:nvSpPr>
            <p:spPr>
              <a:xfrm>
                <a:off x="9287578" y="2041675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1" name="Obdélník 40"/>
              <p:cNvSpPr/>
              <p:nvPr/>
            </p:nvSpPr>
            <p:spPr>
              <a:xfrm>
                <a:off x="9695450" y="2450350"/>
                <a:ext cx="530189" cy="53018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39" name="Obdélník 38"/>
            <p:cNvSpPr>
              <a:spLocks noChangeAspect="1"/>
            </p:cNvSpPr>
            <p:nvPr/>
          </p:nvSpPr>
          <p:spPr>
            <a:xfrm>
              <a:off x="7267478" y="2430379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4982247" y="4622585"/>
            <a:ext cx="2160000" cy="2160000"/>
            <a:chOff x="7267478" y="2430379"/>
            <a:chExt cx="2160000" cy="2160000"/>
          </a:xfrm>
        </p:grpSpPr>
        <p:grpSp>
          <p:nvGrpSpPr>
            <p:cNvPr id="43" name="Skupina 42"/>
            <p:cNvGrpSpPr>
              <a:grpSpLocks noChangeAspect="1"/>
            </p:cNvGrpSpPr>
            <p:nvPr/>
          </p:nvGrpSpPr>
          <p:grpSpPr>
            <a:xfrm>
              <a:off x="7447478" y="2610379"/>
              <a:ext cx="1800000" cy="1800000"/>
              <a:chOff x="9287578" y="2041675"/>
              <a:chExt cx="1347538" cy="1347538"/>
            </a:xfrm>
          </p:grpSpPr>
          <p:sp>
            <p:nvSpPr>
              <p:cNvPr id="45" name="Ovál 44"/>
              <p:cNvSpPr/>
              <p:nvPr/>
            </p:nvSpPr>
            <p:spPr>
              <a:xfrm>
                <a:off x="9287578" y="2041675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9695450" y="2450350"/>
                <a:ext cx="530189" cy="53018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44" name="Obdélník 43"/>
            <p:cNvSpPr>
              <a:spLocks noChangeAspect="1"/>
            </p:cNvSpPr>
            <p:nvPr/>
          </p:nvSpPr>
          <p:spPr>
            <a:xfrm>
              <a:off x="7267478" y="2430379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7269125" y="2346220"/>
            <a:ext cx="2160000" cy="2160000"/>
            <a:chOff x="7267478" y="2430379"/>
            <a:chExt cx="2160000" cy="2160000"/>
          </a:xfrm>
        </p:grpSpPr>
        <p:grpSp>
          <p:nvGrpSpPr>
            <p:cNvPr id="48" name="Skupina 47"/>
            <p:cNvGrpSpPr>
              <a:grpSpLocks noChangeAspect="1"/>
            </p:cNvGrpSpPr>
            <p:nvPr/>
          </p:nvGrpSpPr>
          <p:grpSpPr>
            <a:xfrm>
              <a:off x="7447478" y="2610379"/>
              <a:ext cx="1800000" cy="1800000"/>
              <a:chOff x="9287578" y="2041675"/>
              <a:chExt cx="1347538" cy="1347538"/>
            </a:xfrm>
          </p:grpSpPr>
          <p:sp>
            <p:nvSpPr>
              <p:cNvPr id="50" name="Ovál 49"/>
              <p:cNvSpPr/>
              <p:nvPr/>
            </p:nvSpPr>
            <p:spPr>
              <a:xfrm>
                <a:off x="9287578" y="2041675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1" name="Obdélník 50"/>
              <p:cNvSpPr/>
              <p:nvPr/>
            </p:nvSpPr>
            <p:spPr>
              <a:xfrm>
                <a:off x="9695450" y="2450350"/>
                <a:ext cx="530189" cy="53018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49" name="Obdélník 48"/>
            <p:cNvSpPr>
              <a:spLocks noChangeAspect="1"/>
            </p:cNvSpPr>
            <p:nvPr/>
          </p:nvSpPr>
          <p:spPr>
            <a:xfrm>
              <a:off x="7267478" y="2430379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7269125" y="69855"/>
            <a:ext cx="2160000" cy="2160000"/>
            <a:chOff x="7267478" y="2430379"/>
            <a:chExt cx="2160000" cy="2160000"/>
          </a:xfrm>
        </p:grpSpPr>
        <p:grpSp>
          <p:nvGrpSpPr>
            <p:cNvPr id="53" name="Skupina 52"/>
            <p:cNvGrpSpPr>
              <a:grpSpLocks noChangeAspect="1"/>
            </p:cNvGrpSpPr>
            <p:nvPr/>
          </p:nvGrpSpPr>
          <p:grpSpPr>
            <a:xfrm>
              <a:off x="7447478" y="2610379"/>
              <a:ext cx="1800000" cy="1800000"/>
              <a:chOff x="9287578" y="2041675"/>
              <a:chExt cx="1347538" cy="1347538"/>
            </a:xfrm>
          </p:grpSpPr>
          <p:sp>
            <p:nvSpPr>
              <p:cNvPr id="55" name="Ovál 54"/>
              <p:cNvSpPr/>
              <p:nvPr/>
            </p:nvSpPr>
            <p:spPr>
              <a:xfrm>
                <a:off x="9287578" y="2041675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6" name="Obdélník 55"/>
              <p:cNvSpPr/>
              <p:nvPr/>
            </p:nvSpPr>
            <p:spPr>
              <a:xfrm>
                <a:off x="9695450" y="2450350"/>
                <a:ext cx="530189" cy="53018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54" name="Obdélník 53"/>
            <p:cNvSpPr>
              <a:spLocks noChangeAspect="1"/>
            </p:cNvSpPr>
            <p:nvPr/>
          </p:nvSpPr>
          <p:spPr>
            <a:xfrm>
              <a:off x="7267478" y="2430379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7269125" y="4622585"/>
            <a:ext cx="2160000" cy="2160000"/>
            <a:chOff x="7267478" y="2430379"/>
            <a:chExt cx="2160000" cy="2160000"/>
          </a:xfrm>
        </p:grpSpPr>
        <p:grpSp>
          <p:nvGrpSpPr>
            <p:cNvPr id="58" name="Skupina 57"/>
            <p:cNvGrpSpPr>
              <a:grpSpLocks noChangeAspect="1"/>
            </p:cNvGrpSpPr>
            <p:nvPr/>
          </p:nvGrpSpPr>
          <p:grpSpPr>
            <a:xfrm>
              <a:off x="7447478" y="2610379"/>
              <a:ext cx="1800000" cy="1800000"/>
              <a:chOff x="9287578" y="2041675"/>
              <a:chExt cx="1347538" cy="1347538"/>
            </a:xfrm>
          </p:grpSpPr>
          <p:sp>
            <p:nvSpPr>
              <p:cNvPr id="60" name="Ovál 59"/>
              <p:cNvSpPr/>
              <p:nvPr/>
            </p:nvSpPr>
            <p:spPr>
              <a:xfrm>
                <a:off x="9287578" y="2041675"/>
                <a:ext cx="1347538" cy="134753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61" name="Obdélník 60"/>
              <p:cNvSpPr/>
              <p:nvPr/>
            </p:nvSpPr>
            <p:spPr>
              <a:xfrm>
                <a:off x="9695450" y="2450350"/>
                <a:ext cx="530189" cy="530189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sp>
          <p:nvSpPr>
            <p:cNvPr id="59" name="Obdélník 58"/>
            <p:cNvSpPr>
              <a:spLocks noChangeAspect="1"/>
            </p:cNvSpPr>
            <p:nvPr/>
          </p:nvSpPr>
          <p:spPr>
            <a:xfrm>
              <a:off x="7267478" y="2430379"/>
              <a:ext cx="2160000" cy="2160000"/>
            </a:xfrm>
            <a:prstGeom prst="rect">
              <a:avLst/>
            </a:prstGeom>
            <a:noFill/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5" name="Ovál 64"/>
          <p:cNvSpPr/>
          <p:nvPr/>
        </p:nvSpPr>
        <p:spPr>
          <a:xfrm>
            <a:off x="9922379" y="2526220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Obdélník 63"/>
          <p:cNvSpPr>
            <a:spLocks noChangeAspect="1"/>
          </p:cNvSpPr>
          <p:nvPr/>
        </p:nvSpPr>
        <p:spPr>
          <a:xfrm>
            <a:off x="9742379" y="2346220"/>
            <a:ext cx="2160000" cy="216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9922379" y="249855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bdélník 68"/>
          <p:cNvSpPr>
            <a:spLocks noChangeAspect="1"/>
          </p:cNvSpPr>
          <p:nvPr/>
        </p:nvSpPr>
        <p:spPr>
          <a:xfrm>
            <a:off x="9742379" y="69855"/>
            <a:ext cx="2160000" cy="216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9922379" y="4802585"/>
            <a:ext cx="1800000" cy="180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Obdélník 73"/>
          <p:cNvSpPr>
            <a:spLocks noChangeAspect="1"/>
          </p:cNvSpPr>
          <p:nvPr/>
        </p:nvSpPr>
        <p:spPr>
          <a:xfrm>
            <a:off x="9742379" y="4622585"/>
            <a:ext cx="2160000" cy="216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766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93520" y="1962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93520" y="3197353"/>
            <a:ext cx="9509760" cy="1622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</a:p>
          <a:p>
            <a:r>
              <a:rPr lang="cs-CZ" dirty="0" smtClean="0"/>
              <a:t>Počítač připojený k tiskárně</a:t>
            </a:r>
          </a:p>
          <a:p>
            <a:r>
              <a:rPr lang="cs-CZ" dirty="0" smtClean="0"/>
              <a:t>Didaktický kufřík - KUMUČ </a:t>
            </a:r>
            <a:r>
              <a:rPr lang="cs-CZ" dirty="0" smtClean="0"/>
              <a:t>(pastelky, nůžky)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vznikl v sérii „CIRKUS“.</a:t>
            </a:r>
          </a:p>
          <a:p>
            <a:r>
              <a:rPr lang="cs-CZ" dirty="0"/>
              <a:t>Tato část je zaměřená na </a:t>
            </a:r>
            <a:r>
              <a:rPr lang="cs-CZ" dirty="0" smtClean="0"/>
              <a:t>opakování geometrických tvarů a postřeh. Děti na jednotlivých snímcích hledají správný míček podle zadání. Pro </a:t>
            </a:r>
            <a:r>
              <a:rPr lang="cs-CZ" dirty="0"/>
              <a:t>zpětnou vazbu </a:t>
            </a:r>
            <a:r>
              <a:rPr lang="cs-CZ" dirty="0" smtClean="0"/>
              <a:t>jsou všechny míčky animované.</a:t>
            </a:r>
          </a:p>
          <a:p>
            <a:r>
              <a:rPr lang="cs-CZ" dirty="0" smtClean="0"/>
              <a:t>Kartičky, které mohou děti použít pro odpovědi, lze vyrobit z pracovního listu, který je součástí materiálu.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Animace jsou vázány na </a:t>
            </a:r>
            <a:r>
              <a:rPr lang="cs-CZ" dirty="0" smtClean="0"/>
              <a:t>jednotlivé míče – správná odpověď se po dotyku přesune lachtanovi na nos a točí se; špatné odpovědi po dotyku mizí. </a:t>
            </a:r>
          </a:p>
          <a:p>
            <a:r>
              <a:rPr lang="cs-CZ" dirty="0" smtClean="0"/>
              <a:t>Pracovní list je určený k tisku, při prezentaci se nezobrazuje, animovaný není.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</a:t>
            </a:r>
            <a:r>
              <a:rPr lang="cs-CZ" dirty="0" smtClean="0"/>
              <a:t>rozpoznat základní geometrické tvary, barvy.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300</Words>
  <Application>Microsoft Office PowerPoint</Application>
  <PresentationFormat>Širokoúhlá obrazovka</PresentationFormat>
  <Paragraphs>43</Paragraphs>
  <Slides>11</Slides>
  <Notes>1</Notes>
  <HiddenSlides>1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CIRKUS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2015-06-23T17:00:25Z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