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1"/>
  </p:notesMasterIdLst>
  <p:handoutMasterIdLst>
    <p:handoutMasterId r:id="rId12"/>
  </p:handoutMasterIdLst>
  <p:sldIdLst>
    <p:sldId id="272" r:id="rId3"/>
    <p:sldId id="273" r:id="rId4"/>
    <p:sldId id="283" r:id="rId5"/>
    <p:sldId id="284" r:id="rId6"/>
    <p:sldId id="277" r:id="rId7"/>
    <p:sldId id="278" r:id="rId8"/>
    <p:sldId id="280" r:id="rId9"/>
    <p:sldId id="28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úvod" id="{425EB4FB-E821-4B32-8ECA-EFEAA5D3F6A1}">
          <p14:sldIdLst>
            <p14:sldId id="272"/>
          </p14:sldIdLst>
        </p14:section>
        <p14:section name="obsah" id="{B6707796-E6B6-457E-A385-D5A3BB8693D5}">
          <p14:sldIdLst>
            <p14:sldId id="273"/>
            <p14:sldId id="283"/>
            <p14:sldId id="284"/>
          </p14:sldIdLst>
        </p14:section>
        <p14:section name="popisy" id="{4491A3A5-2D98-4803-9565-90AB9C3B3DA8}">
          <p14:sldIdLst>
            <p14:sldId id="277"/>
            <p14:sldId id="278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C973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61" autoAdjust="0"/>
    <p:restoredTop sz="94660"/>
  </p:normalViewPr>
  <p:slideViewPr>
    <p:cSldViewPr snapToGrid="0">
      <p:cViewPr>
        <p:scale>
          <a:sx n="70" d="100"/>
          <a:sy n="70" d="100"/>
        </p:scale>
        <p:origin x="-330" y="-78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commentAuthors" Target="commentAuthor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27.6.2015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dirty="0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27.6.2015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dirty="0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microsoft.com/office/2007/relationships/hdphoto" Target="../media/hdphoto1.wdp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Planety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i="0" baseline="0" dirty="0" smtClean="0"/>
              <a:t>Sluneční soustava</a:t>
            </a:r>
            <a:endParaRPr lang="cs-CZ" sz="240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577" b="10433"/>
          <a:stretch/>
        </p:blipFill>
        <p:spPr>
          <a:xfrm>
            <a:off x="1187116" y="2671011"/>
            <a:ext cx="8927432" cy="2406316"/>
          </a:xfrm>
          <a:prstGeom prst="rect">
            <a:avLst/>
          </a:prstGeom>
          <a:ln w="38100">
            <a:solidFill>
              <a:srgbClr val="FC9734"/>
            </a:solidFill>
          </a:ln>
        </p:spPr>
      </p:pic>
      <p:sp>
        <p:nvSpPr>
          <p:cNvPr id="9" name="TextovéPole 8"/>
          <p:cNvSpPr txBox="1"/>
          <p:nvPr/>
        </p:nvSpPr>
        <p:spPr>
          <a:xfrm rot="19395063">
            <a:off x="1772492" y="1612228"/>
            <a:ext cx="1130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C9734"/>
                </a:solidFill>
              </a:rPr>
              <a:t>MERKUR</a:t>
            </a:r>
            <a:endParaRPr lang="cs-CZ" dirty="0">
              <a:solidFill>
                <a:srgbClr val="FC9734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 rot="19395063">
            <a:off x="2872584" y="1612228"/>
            <a:ext cx="1130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C9734"/>
                </a:solidFill>
              </a:rPr>
              <a:t>ZEMĚ</a:t>
            </a:r>
            <a:endParaRPr lang="cs-CZ" dirty="0">
              <a:solidFill>
                <a:srgbClr val="FC9734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 rot="19395063">
            <a:off x="2406861" y="1587208"/>
            <a:ext cx="1130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C9734"/>
                </a:solidFill>
              </a:rPr>
              <a:t>VENUŠE</a:t>
            </a:r>
            <a:endParaRPr lang="cs-CZ" dirty="0">
              <a:solidFill>
                <a:srgbClr val="FC9734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 rot="19395063">
            <a:off x="1035261" y="1612229"/>
            <a:ext cx="1130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C9734"/>
                </a:solidFill>
              </a:rPr>
              <a:t>SLUNCE</a:t>
            </a:r>
            <a:endParaRPr lang="cs-CZ" dirty="0">
              <a:solidFill>
                <a:srgbClr val="FC9734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 rot="19395063">
            <a:off x="3515318" y="1612228"/>
            <a:ext cx="1130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C9734"/>
                </a:solidFill>
              </a:rPr>
              <a:t>MARS</a:t>
            </a:r>
            <a:endParaRPr lang="cs-CZ" dirty="0">
              <a:solidFill>
                <a:srgbClr val="FC9734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 rot="19395063">
            <a:off x="4855195" y="1725482"/>
            <a:ext cx="1130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C9734"/>
                </a:solidFill>
              </a:rPr>
              <a:t>JUPITER</a:t>
            </a:r>
            <a:endParaRPr lang="cs-CZ" dirty="0">
              <a:solidFill>
                <a:srgbClr val="FC9734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 rot="19395063">
            <a:off x="6240925" y="1766545"/>
            <a:ext cx="1130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C9734"/>
                </a:solidFill>
              </a:rPr>
              <a:t>SATURN</a:t>
            </a:r>
            <a:endParaRPr lang="cs-CZ" dirty="0">
              <a:solidFill>
                <a:srgbClr val="FC9734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 rot="19395063">
            <a:off x="7775223" y="1766545"/>
            <a:ext cx="1130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C9734"/>
                </a:solidFill>
              </a:rPr>
              <a:t>URAN</a:t>
            </a:r>
            <a:endParaRPr lang="cs-CZ" dirty="0">
              <a:solidFill>
                <a:srgbClr val="FC9734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 rot="19395063">
            <a:off x="8890151" y="1766545"/>
            <a:ext cx="1130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C9734"/>
                </a:solidFill>
              </a:rPr>
              <a:t>NEPTUN</a:t>
            </a:r>
            <a:endParaRPr lang="cs-CZ" dirty="0">
              <a:solidFill>
                <a:srgbClr val="FC9734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001658" y="537441"/>
            <a:ext cx="431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C9734"/>
                </a:solidFill>
              </a:rPr>
              <a:t>SLUNEČNÍ SOUSTAVA</a:t>
            </a:r>
            <a:endParaRPr lang="cs-CZ" sz="2400" b="1" dirty="0">
              <a:solidFill>
                <a:srgbClr val="FC973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lunce, Léto, Slune&amp;ccaron;nímu Zá&amp;rcaron;ení, Dovolená, Tepl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1927" y="2542605"/>
            <a:ext cx="1703621" cy="1725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Neptu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97306" y="2871048"/>
            <a:ext cx="716668" cy="716668"/>
          </a:xfrm>
          <a:prstGeom prst="rect">
            <a:avLst/>
          </a:prstGeom>
        </p:spPr>
      </p:pic>
      <p:pic>
        <p:nvPicPr>
          <p:cNvPr id="2" name="Ura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794" y="2672964"/>
            <a:ext cx="882060" cy="866900"/>
          </a:xfrm>
          <a:prstGeom prst="rect">
            <a:avLst/>
          </a:prstGeom>
        </p:spPr>
      </p:pic>
      <p:pic>
        <p:nvPicPr>
          <p:cNvPr id="14" name="satur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25076">
            <a:off x="7725917" y="2746649"/>
            <a:ext cx="1880114" cy="940057"/>
          </a:xfrm>
          <a:prstGeom prst="rect">
            <a:avLst/>
          </a:prstGeom>
        </p:spPr>
      </p:pic>
      <p:pic>
        <p:nvPicPr>
          <p:cNvPr id="9" name="Jupiter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85360" y="2672965"/>
            <a:ext cx="1129796" cy="1087426"/>
          </a:xfrm>
          <a:prstGeom prst="rect">
            <a:avLst/>
          </a:prstGeom>
        </p:spPr>
      </p:pic>
      <p:pic>
        <p:nvPicPr>
          <p:cNvPr id="10" name="Mar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37126" y="3003404"/>
            <a:ext cx="467352" cy="466622"/>
          </a:xfrm>
          <a:prstGeom prst="rect">
            <a:avLst/>
          </a:prstGeom>
        </p:spPr>
      </p:pic>
      <p:pic>
        <p:nvPicPr>
          <p:cNvPr id="8" name="Země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19648" y="2845640"/>
            <a:ext cx="732800" cy="742076"/>
          </a:xfrm>
          <a:prstGeom prst="rect">
            <a:avLst/>
          </a:prstGeom>
        </p:spPr>
      </p:pic>
      <p:pic>
        <p:nvPicPr>
          <p:cNvPr id="6" name="Venuše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06121" y="2871048"/>
            <a:ext cx="703650" cy="716668"/>
          </a:xfrm>
          <a:prstGeom prst="rect">
            <a:avLst/>
          </a:prstGeom>
        </p:spPr>
      </p:pic>
      <p:pic>
        <p:nvPicPr>
          <p:cNvPr id="11" name="Merkur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22124" y="2979219"/>
            <a:ext cx="503392" cy="490807"/>
          </a:xfrm>
          <a:prstGeom prst="rect">
            <a:avLst/>
          </a:prstGeom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13344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8.67362E-19 L -1.04167E-6 -8.67362E-19 C 0.0013 0.00486 0.00781 0.02361 0.00781 0.03333 C 0.00781 0.0537 0.00638 0.05741 0.00313 0.075 L 0.00156 0.08333 C 0.00026 0.09005 -0.00013 0.09444 -0.00312 0.1 C -0.00456 0.10231 -0.00625 0.1037 -0.00781 0.10555 C -0.00885 0.11088 -0.00977 0.11829 -0.0125 0.12222 C -0.0138 0.12384 -0.01562 0.12407 -0.01719 0.125 C -0.02135 0.13217 -0.02565 0.14097 -0.03125 0.14444 L -0.04062 0.15 C -0.04219 0.15092 -0.04401 0.15092 -0.04531 0.15278 C -0.04687 0.15463 -0.04844 0.15671 -0.05 0.15833 C -0.05273 0.16065 -0.05846 0.1625 -0.06094 0.16389 C -0.06419 0.16551 -0.06719 0.16759 -0.07031 0.16944 L -0.075 0.17222 C -0.07852 0.17407 -0.08242 0.17662 -0.08594 0.17778 C -0.09062 0.17893 -0.09531 0.17963 -0.1 0.18055 C -0.11146 0.17963 -0.12305 0.17917 -0.13437 0.17778 C -0.16328 0.17407 -0.13464 0.17708 -0.15 0.17222 C -0.15417 0.17083 -0.15833 0.17037 -0.1625 0.16944 L -0.17187 0.16389 C -0.17344 0.16296 -0.17526 0.16273 -0.17656 0.16111 C -0.17812 0.15926 -0.17956 0.15671 -0.18125 0.15555 C -0.18437 0.15301 -0.18789 0.15324 -0.19062 0.15 C -0.19375 0.1463 -0.19648 0.14097 -0.2 0.13889 C -0.20651 0.13495 -0.20339 0.13773 -0.20937 0.13055 C -0.21771 0.10833 -0.20677 0.13518 -0.21719 0.11667 C -0.21914 0.11319 -0.22031 0.10926 -0.22187 0.10555 C -0.2276 0.075 -0.21849 0.12106 -0.22656 0.08889 L -0.23125 0.06389 C -0.23177 0.06111 -0.23216 0.0581 -0.23281 0.05555 L -0.23906 0.03333 C -0.23854 0.01481 -0.23841 -0.00394 -0.2375 -0.02222 C -0.2375 -0.02292 -0.23568 -0.0419 -0.23437 -0.04445 C -0.2332 -0.04722 -0.23125 -0.04815 -0.22969 -0.05 C -0.22852 -0.05695 -0.22812 -0.06134 -0.225 -0.06667 C -0.2237 -0.06921 -0.22187 -0.07037 -0.22031 -0.07222 C -0.21185 -0.09514 -0.22305 -0.06898 -0.2125 -0.08333 C -0.20911 -0.0882 -0.2069 -0.09583 -0.20312 -0.1 C -0.1918 -0.11366 -0.20612 -0.09722 -0.19219 -0.11111 C -0.19062 -0.11296 -0.18919 -0.11528 -0.1875 -0.11667 C -0.18607 -0.11806 -0.18437 -0.11829 -0.18281 -0.11945 C -0.18125 -0.12107 -0.17982 -0.12338 -0.17812 -0.125 C -0.17617 -0.12708 -0.17396 -0.1287 -0.17187 -0.13056 C -0.17031 -0.13241 -0.16901 -0.13495 -0.16719 -0.13611 C -0.16471 -0.13796 -0.16198 -0.13796 -0.15937 -0.13889 C -0.15729 -0.13982 -0.15521 -0.14074 -0.15312 -0.14167 C -0.15 -0.14352 -0.14375 -0.14722 -0.14375 -0.14722 L -0.09219 -0.14445 C -0.08802 -0.14421 -0.08385 -0.14329 -0.07969 -0.14167 C -0.07656 -0.14051 -0.07031 -0.13611 -0.07031 -0.13611 C -0.05521 -0.11597 -0.07135 -0.13565 -0.05937 -0.125 C -0.0487 -0.11551 -0.06146 -0.12245 -0.04844 -0.11667 L -0.03906 -0.10556 C -0.0375 -0.1037 -0.03581 -0.10255 -0.03437 -0.1 C -0.0207 -0.0757 -0.03815 -0.10556 -0.025 -0.08611 C -0.01302 -0.06852 -0.02734 -0.08611 -0.01562 -0.07222 C -0.01354 -0.06667 -0.01211 -0.06042 -0.00937 -0.05556 C -0.00599 -0.04954 -0.00378 -0.04676 -0.00156 -0.03889 C -0.00091 -0.03634 -0.00078 -0.03333 -1.04167E-6 -0.03056 C 0.00078 -0.02778 0.00273 -0.0257 0.00313 -0.02222 C 0.00378 -0.01505 0.00052 -0.0037 -1.04167E-6 -8.67362E-19 Z " pathEditMode="relative" ptsTypes="AAAAAAAAAAAAAAAAAAAAAAAAAAAAAAAAAAAAAAAAAAAAAAAAAAAAAAAAAAAAAAA">
                                      <p:cBhvr>
                                        <p:cTn id="6" dur="3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1.73472E-18 L -6.25E-7 -1.73472E-18 C 0.00052 0.00834 0.00091 0.01667 0.00157 0.025 C 0.00196 0.03056 0.00313 0.03588 0.00313 0.04167 C 0.00313 0.06297 0.00235 0.08426 0.00157 0.10556 C 0.00143 0.10718 -0.00078 0.12246 -0.00156 0.125 C -0.00351 0.13079 -0.00573 0.13611 -0.00781 0.14167 C -0.01198 0.15278 -0.00937 0.14815 -0.01562 0.15556 C -0.01692 0.16227 -0.01732 0.16667 -0.02031 0.17223 C -0.02174 0.17454 -0.02343 0.17593 -0.025 0.17778 C -0.03086 0.19306 -0.02487 0.18079 -0.03281 0.18889 C -0.0362 0.19213 -0.03906 0.1963 -0.04218 0.2 C -0.04505 0.20324 -0.0487 0.20278 -0.05156 0.20556 C -0.05612 0.20949 -0.05794 0.21181 -0.0625 0.21389 C -0.0651 0.21482 -0.06784 0.21551 -0.07031 0.21667 C -0.07252 0.21736 -0.07448 0.21852 -0.07656 0.21945 C -0.07968 0.22037 -0.08294 0.22084 -0.08593 0.22223 C -0.08919 0.22361 -0.09218 0.22593 -0.09531 0.22778 C -0.09687 0.22871 -0.09843 0.22963 -0.1 0.23056 L -0.1125 0.23611 C -0.11458 0.23704 -0.11666 0.23843 -0.11875 0.23889 L -0.13437 0.24167 C -0.14336 0.24676 -0.13685 0.24352 -0.15156 0.24723 C -0.16328 0.24977 -0.16028 0.24908 -0.17031 0.25278 C -0.18229 0.25186 -0.1944 0.25209 -0.20625 0.25 C -0.21914 0.24746 -0.21198 0.24514 -0.22031 0.23889 C -0.22239 0.23727 -0.22448 0.23704 -0.22656 0.23611 C -0.23086 0.23102 -0.23255 0.22848 -0.2375 0.225 C -0.24388 0.22037 -0.247 0.21922 -0.25312 0.21667 C -0.25468 0.21482 -0.25612 0.21227 -0.25781 0.21111 C -0.26093 0.20857 -0.26445 0.2088 -0.26718 0.20556 C -0.28073 0.18959 -0.26367 0.20857 -0.27656 0.19723 C -0.27825 0.19561 -0.27968 0.19306 -0.28125 0.19167 C -0.29427 0.1801 -0.27721 0.19908 -0.29062 0.18334 C -0.29922 0.16042 -0.28802 0.18658 -0.29843 0.17223 C -0.30195 0.16736 -0.30781 0.15556 -0.30781 0.15556 C -0.31159 0.13565 -0.30638 0.15949 -0.31406 0.13889 C -0.3151 0.13635 -0.31484 0.13311 -0.31562 0.13056 C -0.31758 0.12454 -0.3207 0.12014 -0.32187 0.11389 L -0.32656 0.08889 L -0.32812 0.08056 C -0.32864 0.07408 -0.32968 0.0676 -0.32968 0.06111 C -0.32968 0.03681 -0.32942 0.01273 -0.32812 -0.01111 C -0.32786 -0.01713 -0.32591 -0.02222 -0.325 -0.02777 C -0.32461 -0.03148 -0.32304 -0.04328 -0.32187 -0.04722 C -0.32109 -0.05023 -0.31953 -0.05254 -0.31875 -0.05555 C -0.31745 -0.06111 -0.31666 -0.06666 -0.31562 -0.07222 C -0.3151 -0.075 -0.31549 -0.07893 -0.31406 -0.08055 L -0.30937 -0.08611 C -0.30833 -0.09213 -0.30755 -0.09838 -0.30468 -0.10277 C -0.30195 -0.10717 -0.29531 -0.11389 -0.29531 -0.11389 C -0.29479 -0.11666 -0.29492 -0.12037 -0.29375 -0.12222 C -0.29218 -0.125 -0.28281 -0.13472 -0.27968 -0.13889 C -0.2776 -0.14166 -0.27578 -0.14537 -0.27343 -0.14722 C -0.27057 -0.15 -0.26718 -0.15092 -0.26406 -0.15277 L -0.25468 -0.15833 L -0.24062 -0.16666 C -0.23698 -0.16898 -0.23372 -0.17106 -0.22968 -0.17222 C -0.22565 -0.17361 -0.22135 -0.17384 -0.21718 -0.175 C -0.2151 -0.17569 -0.21315 -0.17731 -0.21093 -0.17777 C -0.2069 -0.17916 -0.2026 -0.17963 -0.19843 -0.18055 L -0.16875 -0.17777 C -0.1569 -0.17685 -0.14479 -0.17662 -0.13281 -0.175 C -0.13021 -0.17477 -0.12773 -0.17314 -0.125 -0.17222 C -0.11888 -0.17037 -0.1125 -0.16944 -0.10625 -0.16666 C -0.10416 -0.16574 -0.10221 -0.16481 -0.1 -0.16389 C -0.09752 -0.16296 -0.09479 -0.1625 -0.09218 -0.16111 C -0.07877 -0.15393 -0.08945 -0.15879 -0.07968 -0.15 C -0.07825 -0.14884 -0.07656 -0.14861 -0.075 -0.14722 C -0.07343 -0.14583 -0.072 -0.14328 -0.07031 -0.14166 C -0.06888 -0.14051 -0.06718 -0.14027 -0.06562 -0.13889 C -0.06406 -0.1375 -0.06263 -0.13495 -0.06093 -0.13333 C -0.0595 -0.13217 -0.05781 -0.13217 -0.05625 -0.13055 C -0.04987 -0.1243 -0.04648 -0.11852 -0.04062 -0.11111 C -0.03307 -0.10162 -0.03893 -0.10949 -0.02968 -0.1 C -0.02812 -0.09838 -0.02656 -0.09629 -0.025 -0.09444 C -0.02396 -0.09166 -0.02343 -0.08842 -0.02187 -0.08611 C -0.0207 -0.08449 -0.01836 -0.08541 -0.01718 -0.08333 C -0.01458 -0.0787 -0.01302 -0.07222 -0.01093 -0.06666 L -0.00468 -0.05 C -0.00364 -0.04722 -0.00221 -0.0449 -0.00156 -0.04166 L 0.00157 -0.025 C 0.00209 -0.02222 0.00313 -0.01967 0.00313 -0.01666 L -6.25E-7 -1.73472E-18 Z " pathEditMode="relative" ptsTypes="AAAAAAAAAAAAAAAAAAAAAAAAAAAAAAAAAAAAAAAAAAAAAAAAAAAAAAAAAAAAAAAAAAAAAAAAAAAAAAAAAAAA">
                                      <p:cBhvr>
                                        <p:cTn id="11" dur="3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1.48148E-6 L -1.875E-6 1.48148E-6 C 0.00091 0.00833 0.00183 0.01667 0.00313 0.025 C 0.00391 0.03056 0.00612 0.04167 0.00612 0.04167 C 0.0056 0.06019 0.00573 0.0787 0.00456 0.09722 C 0.00417 0.10463 0.00248 0.11204 0.00157 0.11944 C -0.00338 0.15417 0.00287 0.11088 -0.00156 0.13889 C -0.00221 0.14236 -0.00234 0.1463 -0.00312 0.15 C -0.0039 0.15301 -0.0056 0.15509 -0.00638 0.15833 C -0.01185 0.18056 -0.00664 0.17292 -0.01562 0.19722 C -0.01679 0.2 -0.01745 0.20301 -0.01875 0.20556 C -0.02018 0.20787 -0.022 0.20926 -0.02357 0.21111 C -0.03086 0.23032 -0.02669 0.22407 -0.03437 0.2331 C -0.03489 0.23611 -0.03489 0.23958 -0.03607 0.24144 C -0.03711 0.24352 -0.03919 0.24306 -0.04075 0.24421 C -0.04232 0.24583 -0.04375 0.24815 -0.04531 0.25 C -0.04648 0.25278 -0.04765 0.25532 -0.04843 0.2581 C -0.04922 0.26088 -0.04896 0.26458 -0.05 0.26644 C -0.05651 0.27801 -0.05911 0.27593 -0.06562 0.2831 C -0.06784 0.28565 -0.06966 0.28935 -0.072 0.29144 C -0.0733 0.29306 -0.07513 0.29329 -0.07656 0.29421 C -0.07877 0.29606 -0.08073 0.29815 -0.08294 0.3 C -0.08437 0.30093 -0.08607 0.30162 -0.08763 0.30255 C -0.08971 0.3044 -0.09166 0.30648 -0.09375 0.30833 C -0.09531 0.30926 -0.097 0.30972 -0.09843 0.31111 C -0.10013 0.3125 -0.10143 0.31528 -0.10325 0.31644 C -0.10573 0.31829 -0.10846 0.31829 -0.11093 0.31921 C -0.12291 0.32454 -0.10729 0.31968 -0.12187 0.325 C -0.13164 0.32824 -0.1362 0.32847 -0.147 0.33032 L -0.30794 0.32755 C -0.31302 0.32755 -0.31588 0.32431 -0.32031 0.32222 C -0.32239 0.32106 -0.32461 0.32037 -0.32656 0.31921 C -0.32825 0.31852 -0.32968 0.31736 -0.33138 0.31644 C -0.33307 0.31574 -0.35039 0.3088 -0.35312 0.30532 C -0.38281 0.27037 -0.35078 0.30625 -0.36718 0.29144 C -0.36888 0.29005 -0.37031 0.2875 -0.37187 0.28611 C -0.37343 0.28472 -0.37513 0.28449 -0.37656 0.2831 C -0.37825 0.28171 -0.37968 0.27917 -0.38138 0.27755 C -0.38281 0.27639 -0.3845 0.27639 -0.38593 0.275 C -0.40208 0.25903 -0.38945 0.26736 -0.4 0.26111 C -0.40833 0.23889 -0.39739 0.26574 -0.40781 0.24722 C -0.40924 0.24468 -0.40976 0.24144 -0.41093 0.23889 C -0.41237 0.23565 -0.41419 0.2331 -0.41562 0.23032 C -0.4194 0.21088 -0.41458 0.23495 -0.42031 0.21111 C -0.42096 0.20833 -0.42122 0.20532 -0.422 0.20278 C -0.42278 0.19977 -0.42435 0.19745 -0.425 0.19444 C -0.42643 0.18889 -0.42708 0.18333 -0.42825 0.17778 C -0.42955 0.17037 -0.43047 0.1662 -0.43125 0.15833 C -0.43177 0.1537 -0.43528 0.11551 -0.43594 0.10556 C -0.43841 0.05949 -0.43554 0.08287 -0.43906 0.05833 C -0.43854 0.02593 -0.4388 -0.00671 -0.4375 -0.03889 C -0.43724 -0.04306 -0.43502 -0.0463 -0.43437 -0.05 C -0.43346 -0.05463 -0.43333 -0.05949 -0.43281 -0.06389 C -0.43099 -0.07731 -0.43125 -0.06782 -0.42968 -0.08333 C -0.42903 -0.09074 -0.42903 -0.09838 -0.42825 -0.10556 C -0.42513 -0.13079 -0.42643 -0.11458 -0.422 -0.13056 C -0.41823 -0.14398 -0.42357 -0.13519 -0.41562 -0.14444 C -0.41445 -0.15139 -0.41406 -0.15579 -0.41093 -0.16111 C -0.40963 -0.16366 -0.40781 -0.16481 -0.40638 -0.16667 C -0.40534 -0.17222 -0.40442 -0.17963 -0.40156 -0.18333 C -0.40039 -0.18519 -0.39843 -0.18519 -0.397 -0.18611 C -0.39544 -0.18889 -0.39388 -0.1919 -0.39218 -0.19444 C -0.39062 -0.19722 -0.38372 -0.20602 -0.38138 -0.20833 C -0.37487 -0.21505 -0.37343 -0.21505 -0.36562 -0.21944 L -0.36093 -0.22222 C -0.35703 -0.22477 -0.35442 -0.22639 -0.35013 -0.22778 C -0.34648 -0.22917 -0.34271 -0.22963 -0.33919 -0.23056 C -0.33242 -0.23472 -0.33073 -0.23588 -0.32187 -0.23889 C -0.31927 -0.23981 -0.31666 -0.24051 -0.31406 -0.24167 C -0.29232 -0.25231 -0.31601 -0.24329 -0.29687 -0.25 L -0.17343 -0.24722 C -0.17187 -0.24722 -0.17044 -0.24537 -0.16875 -0.24444 C -0.16679 -0.24352 -0.16471 -0.24259 -0.16263 -0.24167 C -0.1526 -0.23796 -0.15299 -0.23866 -0.14062 -0.23611 C -0.12929 -0.2294 -0.14414 -0.23773 -0.12187 -0.23056 C -0.11771 -0.2294 -0.11367 -0.22662 -0.10937 -0.225 C -0.1069 -0.22407 -0.10416 -0.22338 -0.10169 -0.22222 C -0.0957 -0.21968 -0.097 -0.21875 -0.09062 -0.21389 C -0.08919 -0.21296 -0.0875 -0.2125 -0.08607 -0.21111 C -0.07383 -0.20046 -0.08841 -0.20995 -0.07656 -0.20278 C -0.06289 -0.17847 -0.08034 -0.20833 -0.06732 -0.18889 C -0.05195 -0.1662 -0.07174 -0.19421 -0.05937 -0.17222 C -0.05807 -0.16991 -0.05638 -0.16852 -0.05482 -0.16667 L -0.04843 -0.15 C -0.04752 -0.14722 -0.04674 -0.14421 -0.04531 -0.14167 C -0.04375 -0.13889 -0.04205 -0.13657 -0.04075 -0.13333 C -0.03841 -0.12824 -0.03711 -0.12153 -0.03437 -0.11667 C -0.03281 -0.11389 -0.03099 -0.11157 -0.02968 -0.10833 C -0.02838 -0.10509 -0.02786 -0.10093 -0.02669 -0.09722 C -0.02474 -0.09167 -0.02239 -0.08611 -0.02044 -0.08056 C -0.01575 -0.06852 -0.01836 -0.075 -0.0125 -0.06111 C -0.01159 -0.05556 -0.01133 -0.04954 -0.0095 -0.04444 C -0.0013 -0.02292 -0.00442 -0.03426 -1.875E-6 -0.01111 L 0.00157 -0.00301 L 0.00313 0.00556 " pathEditMode="relative" ptsTypes="AAAAAAAAAAAAAAAAAAAAAAAAAAAAAAAAAAAAAAAAAAAAAAAAAAAAAAAAAAAAAAAAAAAAAAAAAAAAAAAAAAAAAAAAAAAAAAA">
                                      <p:cBhvr>
                                        <p:cTn id="1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2.22222E-6 L 3.54167E-6 2.22222E-6 C -0.00052 0.00833 -0.00091 0.01667 -0.00156 0.025 C -0.00365 0.05069 -0.00247 0.02778 -0.00469 0.05 C -0.00547 0.05648 -0.0056 0.06319 -0.00625 0.06944 C -0.00664 0.07338 -0.00755 0.07685 -0.00781 0.08055 C -0.00833 0.08611 -0.01016 0.11597 -0.01094 0.12222 C -0.01172 0.12801 -0.01328 0.13333 -0.01406 0.13889 C -0.01458 0.14259 -0.01615 0.1544 -0.01719 0.15833 C -0.0181 0.16134 -0.01927 0.16389 -0.02031 0.16667 C -0.02083 0.17037 -0.02109 0.1743 -0.02187 0.17778 C -0.02266 0.18102 -0.02448 0.1831 -0.025 0.18611 C -0.02656 0.19329 -0.02513 0.20301 -0.02812 0.20833 L -0.0375 0.225 C -0.0418 0.24722 -0.03555 0.22129 -0.04375 0.23611 C -0.04492 0.23819 -0.0444 0.24213 -0.04531 0.24444 C -0.04661 0.24768 -0.0487 0.24977 -0.05 0.25278 C -0.0513 0.25532 -0.05182 0.25879 -0.05312 0.26111 C -0.05456 0.26342 -0.05638 0.26481 -0.05781 0.26667 C -0.06003 0.26944 -0.06198 0.27245 -0.06406 0.275 C -0.06719 0.27893 -0.07083 0.28148 -0.07344 0.28611 C -0.07513 0.28889 -0.07643 0.29213 -0.07812 0.29444 C -0.08112 0.29861 -0.08437 0.30185 -0.08763 0.30555 C -0.08906 0.30741 -0.09089 0.30879 -0.09219 0.31111 C -0.09375 0.31389 -0.09505 0.31736 -0.09687 0.31944 C -0.09831 0.32106 -0.1069 0.32454 -0.10794 0.325 C -0.12109 0.33171 -0.10352 0.32292 -0.11719 0.33333 C -0.12331 0.33796 -0.12656 0.33426 -0.13281 0.34167 C -0.13451 0.34352 -0.13581 0.34606 -0.1375 0.34722 C -0.14453 0.35254 -0.14245 0.34745 -0.14844 0.35278 C -0.1599 0.36296 -0.14427 0.35602 -0.16406 0.36111 C -0.16562 0.36204 -0.16719 0.36342 -0.16875 0.36389 C -0.20052 0.37407 -0.1651 0.36042 -0.19062 0.36944 C -0.19284 0.37014 -0.19479 0.37176 -0.19687 0.37222 C -0.20208 0.37361 -0.20742 0.37384 -0.21263 0.375 C -0.21576 0.37569 -0.21888 0.37662 -0.22187 0.37778 C -0.22357 0.37847 -0.225 0.38032 -0.22656 0.38055 C -0.23385 0.38217 -0.24115 0.38241 -0.24844 0.38333 C -0.25365 0.38518 -0.25885 0.38889 -0.26406 0.38889 C -0.31628 0.39028 -0.3474 0.38704 -0.39375 0.38333 C -0.41641 0.37754 -0.39531 0.38611 -0.41094 0.37222 C -0.41289 0.3706 -0.41523 0.3706 -0.41719 0.36944 C -0.41992 0.36782 -0.42253 0.36597 -0.425 0.36389 C -0.43945 0.35254 -0.42409 0.36412 -0.43594 0.35278 C -0.45495 0.33472 -0.44674 0.3456 -0.46094 0.32778 C -0.46315 0.32523 -0.46497 0.32176 -0.46719 0.31944 C -0.47643 0.31065 -0.49531 0.29444 -0.49531 0.29444 C -0.50391 0.27129 -0.49167 0.30023 -0.50469 0.28333 C -0.50885 0.27801 -0.51198 0.27037 -0.51563 0.26389 C -0.51771 0.26018 -0.52044 0.25741 -0.52188 0.25278 C -0.52578 0.23866 -0.52305 0.24398 -0.52969 0.23611 C -0.53164 0.22523 -0.53073 0.22731 -0.53594 0.21667 C -0.53737 0.21366 -0.53932 0.21157 -0.54063 0.20833 C -0.54193 0.20509 -0.54245 0.20092 -0.54375 0.19722 C -0.54557 0.19167 -0.54818 0.18657 -0.55 0.18055 C -0.55234 0.17268 -0.55299 0.16643 -0.55469 0.15833 C -0.5556 0.1537 -0.55677 0.14907 -0.55781 0.14444 C -0.55833 0.1287 -0.55846 0.11296 -0.55938 0.09722 C -0.55951 0.09444 -0.56055 0.0919 -0.56094 0.08889 C -0.56445 0.05694 -0.56042 0.08009 -0.56406 0.06111 C -0.56354 0.0287 -0.56341 -0.00371 -0.5625 -0.03611 C -0.56185 -0.05371 -0.56159 -0.07153 -0.55938 -0.08889 C -0.55846 -0.09537 -0.55313 -0.10556 -0.55313 -0.10556 C -0.55026 -0.1257 -0.55378 -0.10833 -0.54688 -0.125 C -0.54505 -0.12917 -0.54388 -0.13449 -0.54219 -0.13889 C -0.54076 -0.1419 -0.53867 -0.14398 -0.5375 -0.14722 C -0.53607 -0.15046 -0.53568 -0.15486 -0.53438 -0.15833 C -0.53307 -0.16134 -0.53099 -0.16343 -0.52969 -0.16667 C -0.52786 -0.17083 -0.52669 -0.17616 -0.525 -0.18056 C -0.52357 -0.18357 -0.52174 -0.18588 -0.52031 -0.18889 C -0.5181 -0.19329 -0.51432 -0.20278 -0.5125 -0.20833 C -0.5082 -0.22037 -0.50469 -0.23449 -0.49688 -0.24167 C -0.49479 -0.24352 -0.49258 -0.24468 -0.49062 -0.24722 C -0.48099 -0.25949 -0.49049 -0.26111 -0.47187 -0.27222 C -0.46875 -0.27408 -0.46562 -0.27546 -0.4625 -0.27778 C -0.45937 -0.28009 -0.45651 -0.2838 -0.45326 -0.28611 C -0.44974 -0.2882 -0.43685 -0.29074 -0.43437 -0.29167 C -0.43021 -0.29306 -0.42591 -0.29421 -0.42187 -0.29722 C -0.41927 -0.29908 -0.41693 -0.30162 -0.41406 -0.30278 C -0.40898 -0.3044 -0.40365 -0.30463 -0.39857 -0.30556 C -0.39505 -0.30741 -0.39115 -0.30996 -0.3875 -0.31111 C -0.38294 -0.31227 -0.37812 -0.31296 -0.37344 -0.31389 C -0.36693 -0.31667 -0.36211 -0.31921 -0.35469 -0.31921 C -0.31198 -0.31921 -0.26927 -0.31759 -0.22656 -0.31667 C -0.21849 -0.31528 -0.20573 -0.31412 -0.19687 -0.31111 C -0.19232 -0.30926 -0.19049 -0.30602 -0.18594 -0.30278 C -0.18451 -0.30162 -0.18281 -0.30116 -0.18125 -0.3 C -0.17969 -0.29838 -0.17839 -0.2956 -0.17656 -0.29445 C -0.17461 -0.29283 -0.1724 -0.29259 -0.17031 -0.29167 C -0.15482 -0.28333 -0.16732 -0.2875 -0.15 -0.28333 C -0.14844 -0.28241 -0.14701 -0.28125 -0.14531 -0.28056 C -0.14128 -0.27847 -0.13672 -0.27824 -0.13281 -0.275 C -0.13073 -0.27315 -0.12865 -0.27153 -0.12656 -0.26945 C -0.12344 -0.26597 -0.12083 -0.26042 -0.11719 -0.25833 C -0.11068 -0.2544 -0.10703 -0.25255 -0.1 -0.24445 C -0.09362 -0.23658 -0.09714 -0.23958 -0.08906 -0.23611 C -0.07565 -0.22014 -0.09271 -0.23912 -0.07969 -0.22778 C -0.07552 -0.22384 -0.0707 -0.21505 -0.06719 -0.21111 C -0.06536 -0.2088 -0.06302 -0.20764 -0.06094 -0.20556 C -0.05885 -0.20301 -0.0569 -0.19954 -0.05482 -0.19722 C -0.05273 -0.19491 -0.05052 -0.19352 -0.04857 -0.19167 C -0.0306 -0.17338 -0.05846 -0.2007 -0.03906 -0.17778 C -0.03776 -0.17616 -0.03607 -0.17593 -0.03437 -0.175 C -0.03229 -0.17222 -0.03008 -0.16991 -0.02812 -0.16667 C -0.01771 -0.14815 -0.03281 -0.16759 -0.02031 -0.15278 C -0.01927 -0.15 -0.0181 -0.14722 -0.01719 -0.14445 C -0.01654 -0.14167 -0.01654 -0.13866 -0.01562 -0.13611 C -0.0138 -0.13009 -0.01068 -0.1257 -0.00937 -0.11945 C -0.00885 -0.11667 -0.00833 -0.11389 -0.00781 -0.11111 C -0.00729 -0.10741 -0.00716 -0.10347 -0.00625 -0.1 C -0.0056 -0.09676 -0.00417 -0.09445 -0.00312 -0.09167 C -0.00052 -0.03982 -0.00052 -0.01528 3.54167E-6 2.22222E-6 Z " pathEditMode="relative" ptsTypes="AAAAAAAAAAAAAAAAAAAAAAAAAAAAAAAAAAAAAAAAAAAAAAAAAAAAAAAAAAAAAAAAAAAAAAAAAAAAAAAAAAAAAAAAAAAAAAAAAAAAAAAAAAAAAAAA">
                                      <p:cBhvr>
                                        <p:cTn id="21" dur="4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3 6.2963E-6 L 0.00013 6.2963E-6 C -0.00626 0.0507 -0.00131 0.00463 -0.00456 0.08913 C -0.00482 0.09468 -0.00573 0.10001 -0.00612 0.10579 C -0.00678 0.11389 -0.00717 0.12246 -0.00769 0.13079 C -0.01081 0.17153 -0.00782 0.12801 -0.01081 0.15857 C -0.01159 0.16482 -0.01198 0.1713 -0.01237 0.17801 C -0.01303 0.18519 -0.01316 0.19283 -0.01394 0.20024 C -0.01472 0.20579 -0.01602 0.21135 -0.01706 0.2169 L -0.02019 0.23357 L -0.02175 0.24167 C -0.02227 0.24468 -0.0224 0.24769 -0.02331 0.25024 L -0.02956 0.26667 C -0.0306 0.26968 -0.03217 0.272 -0.03269 0.27524 C -0.03503 0.28727 -0.0349 0.29121 -0.03894 0.30024 C -0.04037 0.30325 -0.04206 0.30579 -0.04362 0.30857 C -0.04571 0.31899 -0.0461 0.32385 -0.05144 0.33357 C -0.053 0.33612 -0.05482 0.33866 -0.05612 0.3419 C -0.05847 0.347 -0.05925 0.35487 -0.06237 0.35857 C -0.06394 0.36042 -0.06563 0.36204 -0.06706 0.36413 C -0.06928 0.36667 -0.07123 0.36991 -0.07331 0.37246 C -0.0754 0.37454 -0.07774 0.37547 -0.07956 0.37801 C -0.08985 0.39098 -0.07891 0.38311 -0.08894 0.38913 C -0.09441 0.39862 -0.09323 0.39746 -0.09987 0.40579 C -0.103 0.4095 -0.10639 0.41274 -0.10925 0.4169 C -0.11394 0.42338 -0.11771 0.43288 -0.12331 0.43635 C -0.12644 0.4382 -0.12969 0.43959 -0.13269 0.4419 C -0.1349 0.44329 -0.13685 0.44584 -0.13894 0.44746 C -0.14206 0.44954 -0.14519 0.45116 -0.14831 0.45301 C -0.14987 0.45394 -0.15144 0.45487 -0.153 0.45556 C -0.15508 0.45672 -0.1573 0.45695 -0.15925 0.45857 C -0.16251 0.46065 -0.1655 0.46459 -0.16862 0.4669 C -0.17071 0.46829 -0.17292 0.46852 -0.17487 0.46968 C -0.17891 0.47153 -0.19128 0.4801 -0.19206 0.48079 C -0.19428 0.48218 -0.1961 0.48496 -0.19831 0.48635 C -0.20144 0.48774 -0.20469 0.48774 -0.20769 0.48913 C -0.21094 0.49051 -0.2142 0.4919 -0.21706 0.49468 C -0.22045 0.49769 -0.22422 0.50163 -0.228 0.50301 C -0.23165 0.50417 -0.23542 0.50463 -0.23894 0.50579 C -0.24428 0.50741 -0.25456 0.51135 -0.25456 0.51135 C -0.25873 0.51505 -0.26277 0.51968 -0.26706 0.52246 C -0.26862 0.52338 -0.27019 0.52431 -0.27175 0.52524 C -0.27409 0.52639 -0.28021 0.52848 -0.28269 0.53079 C -0.29428 0.54098 -0.27904 0.53218 -0.29519 0.5419 C -0.29727 0.54306 -0.29948 0.54352 -0.30144 0.54468 C -0.30469 0.5463 -0.30769 0.54838 -0.31081 0.55024 C -0.31237 0.55116 -0.3142 0.55139 -0.3155 0.55301 C -0.32292 0.56065 -0.32318 0.56204 -0.33112 0.5669 C -0.33477 0.56899 -0.33855 0.57038 -0.34206 0.57246 C -0.34376 0.57315 -0.34532 0.57385 -0.34675 0.57524 C -0.34844 0.57663 -0.34974 0.57963 -0.35144 0.58079 C -0.36771 0.59028 -0.36667 0.58727 -0.37956 0.5919 C -0.38933 0.59514 -0.38321 0.59491 -0.39519 0.59746 C -0.40144 0.59862 -0.40782 0.59885 -0.41394 0.60024 C -0.46016 0.61042 -0.40313 0.60186 -0.45456 0.60857 C -0.48737 0.60764 -0.52032 0.60811 -0.553 0.60579 C -0.55834 0.60533 -0.56342 0.60186 -0.56862 0.60024 C -0.57175 0.59908 -0.57501 0.59862 -0.578 0.59746 C -0.57956 0.59676 -0.58099 0.59514 -0.58256 0.59468 C -0.58777 0.59237 -0.5931 0.59121 -0.59818 0.58913 C -0.6056 0.58565 -0.61277 0.58126 -0.62006 0.57801 C -0.62683 0.57477 -0.63373 0.57315 -0.64037 0.56968 C -0.65378 0.56251 -0.65782 0.55139 -0.67162 0.53913 C -0.68685 0.52547 -0.70287 0.51413 -0.71381 0.48913 C -0.71745 0.48079 -0.72097 0.472 -0.72474 0.46413 C -0.73191 0.44885 -0.74167 0.43727 -0.74662 0.41968 C -0.75951 0.37408 -0.74688 0.42153 -0.75756 0.37246 C -0.76615 0.33311 -0.76185 0.35996 -0.77318 0.3169 C -0.77461 0.31158 -0.77527 0.30556 -0.77631 0.30024 C -0.77787 0.2926 -0.77943 0.28542 -0.78099 0.27801 C -0.7849 0.22385 -0.7793 0.28588 -0.78724 0.23635 C -0.78829 0.22987 -0.78803 0.22315 -0.78881 0.2169 C -0.78959 0.21112 -0.79128 0.20579 -0.79193 0.20024 C -0.79493 0.17593 -0.79636 0.15672 -0.79818 0.13357 C -0.79974 0.05533 -0.80144 0.04584 -0.79662 -0.03611 C -0.79636 -0.04189 -0.79441 -0.04699 -0.79349 -0.05254 C -0.79271 -0.0581 -0.79297 -0.06388 -0.79193 -0.06921 C -0.79076 -0.07615 -0.78881 -0.08217 -0.78724 -0.08865 C -0.78165 -0.11388 -0.77644 -0.14699 -0.76693 -0.16643 C -0.76381 -0.17291 -0.76055 -0.17939 -0.75756 -0.18587 C -0.7543 -0.19328 -0.75196 -0.20162 -0.74818 -0.2081 C -0.74662 -0.21087 -0.74493 -0.21342 -0.74349 -0.21643 C -0.74167 -0.22083 -0.74063 -0.22615 -0.73881 -0.23032 C -0.73646 -0.23634 -0.7336 -0.24143 -0.73099 -0.24699 C -0.72995 -0.24976 -0.72904 -0.25277 -0.72787 -0.25532 C -0.72435 -0.26388 -0.72058 -0.27199 -0.71693 -0.28032 C -0.71537 -0.28402 -0.71394 -0.28796 -0.71224 -0.29143 C -0.70743 -0.30277 -0.70287 -0.31296 -0.69662 -0.32199 C -0.69428 -0.32546 -0.69128 -0.32708 -0.68881 -0.33032 C -0.678 -0.34583 -0.6849 -0.3412 -0.67631 -0.34976 C -0.67149 -0.35486 -0.66954 -0.35486 -0.66537 -0.36087 C -0.66368 -0.36342 -0.66238 -0.36689 -0.66068 -0.36921 C -0.65782 -0.37361 -0.64584 -0.38541 -0.64506 -0.38611 C -0.64363 -0.38726 -0.64193 -0.38773 -0.64037 -0.38865 C -0.63777 -0.3905 -0.63529 -0.39259 -0.63256 -0.39421 C -0.62956 -0.39629 -0.62618 -0.39722 -0.62318 -0.39976 C -0.60912 -0.41249 -0.62657 -0.39745 -0.60443 -0.41365 C -0.60235 -0.41527 -0.6004 -0.41759 -0.59818 -0.41921 C -0.59675 -0.42037 -0.59506 -0.42106 -0.59349 -0.42199 C -0.59141 -0.42384 -0.58959 -0.42662 -0.58724 -0.42754 C -0.57761 -0.43263 -0.56928 -0.43356 -0.55925 -0.43587 L -0.54831 -0.43865 C -0.54206 -0.4405 -0.53594 -0.44374 -0.52956 -0.44421 C -0.5099 -0.44652 -0.48998 -0.44606 -0.47019 -0.44699 C -0.46654 -0.44791 -0.4629 -0.44861 -0.45925 -0.44976 C -0.45717 -0.45046 -0.45521 -0.45254 -0.453 -0.45254 C -0.43073 -0.45439 -0.40821 -0.45439 -0.38581 -0.45532 C -0.36967 -0.45439 -0.35352 -0.45439 -0.33737 -0.45254 C -0.33529 -0.45254 -0.33334 -0.45023 -0.33112 -0.44976 C -0.32292 -0.44837 -0.31446 -0.44791 -0.30612 -0.44699 C -0.30456 -0.44606 -0.30313 -0.44467 -0.30144 -0.44421 C -0.27644 -0.43981 -0.20626 -0.43912 -0.19831 -0.43865 C -0.18021 -0.428 -0.19818 -0.43842 -0.178 -0.42754 C -0.17644 -0.42685 -0.17501 -0.42569 -0.17331 -0.42476 C -0.16836 -0.42245 -0.15079 -0.41574 -0.14675 -0.41087 C -0.14519 -0.40902 -0.14389 -0.40671 -0.14206 -0.40532 C -0.13907 -0.403 -0.13555 -0.40324 -0.13269 -0.39976 C -0.13112 -0.39791 -0.12982 -0.3956 -0.128 -0.39421 C -0.12344 -0.39097 -0.1181 -0.39097 -0.11394 -0.38611 C -0.11237 -0.38402 -0.11094 -0.38217 -0.10925 -0.38032 C -0.09714 -0.36851 -0.08933 -0.3655 -0.07487 -0.35254 C -0.06407 -0.34305 -0.06889 -0.34629 -0.06081 -0.34143 C -0.05873 -0.33587 -0.0573 -0.32962 -0.05456 -0.32476 C -0.053 -0.32199 -0.05131 -0.31967 -0.04987 -0.31666 C -0.04766 -0.31134 -0.04636 -0.30462 -0.04362 -0.29976 C -0.03959 -0.29259 -0.03464 -0.28495 -0.03269 -0.27499 C -0.03217 -0.27199 -0.03204 -0.26921 -0.03112 -0.26643 C -0.0293 -0.26064 -0.02618 -0.25624 -0.02487 -0.24976 C -0.01784 -0.21203 -0.02553 -0.25069 -0.01862 -0.22199 C -0.0181 -0.21944 -0.01784 -0.21643 -0.01706 -0.21365 C -0.01628 -0.21087 -0.01485 -0.20833 -0.01394 -0.20532 C -0.01172 -0.19745 -0.01211 -0.18888 -0.01081 -0.18032 C -0.01003 -0.17476 -0.00834 -0.16944 -0.00769 -0.16365 C -0.00665 -0.15439 -0.00626 -0.1449 -0.00456 -0.13587 L 0.00013 -0.11087 L 0.00169 -0.10254 C 0.00221 -0.09976 0.00273 -0.09722 0.00325 -0.09444 C 0.00377 -0.0905 0.00429 -0.08703 0.00481 -0.08333 C 0.00533 -0.07777 0.00572 -0.07199 0.00638 -0.06643 C 0.00677 -0.0618 0.00742 -0.05717 0.00794 -0.05254 C 0.00624 0.00186 0.00143 -0.00856 0.00013 6.2963E-6 Z " pathEditMode="relative" ptsTypes="AAAAAAAAAAAAAAAAAAAAAAAAAAAAAAAAAAAAAAAAAAAAAAAAAAAAAAAAAAAAAAAAAAAAAAAAAAAAAAAAAAAAAAAAAAAAAAAAAAAAAAAAAAAAAAAAAAAAAAAAAAAAAAAAAAAAAAAAAAAAA">
                                      <p:cBhvr>
                                        <p:cTn id="26" dur="4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2.59259E-6 L 4.16667E-7 2.59259E-6 C -0.00065 0.06898 -0.00026 0.13796 -0.00209 0.20694 C -0.00222 0.21435 -0.00469 0.22106 -0.00599 0.22801 L -0.0099 0.24907 L -0.01381 0.25602 C -0.01459 0.26204 -0.01498 0.26782 -0.01589 0.27361 C -0.01641 0.27731 -0.01732 0.28055 -0.01784 0.28426 C -0.01862 0.29005 -0.01888 0.29583 -0.01979 0.30162 C -0.02084 0.3088 -0.02279 0.31551 -0.0237 0.32268 C -0.02617 0.34005 -0.02383 0.33333 -0.02969 0.34375 L -0.03555 0.37546 C -0.0362 0.37893 -0.03698 0.38241 -0.0375 0.38588 C -0.03815 0.39051 -0.03854 0.39537 -0.03959 0.4 C -0.0405 0.40486 -0.04232 0.40926 -0.04349 0.41389 C -0.04427 0.41736 -0.04453 0.4213 -0.04545 0.42454 C -0.04974 0.43958 -0.04922 0.43148 -0.05534 0.4456 C -0.05756 0.45069 -0.0655 0.4743 -0.06914 0.48055 C -0.07318 0.48773 -0.07852 0.49213 -0.08295 0.49815 C -0.08633 0.50278 -0.08946 0.50787 -0.09284 0.51227 C -0.09662 0.51713 -0.10091 0.5213 -0.10469 0.52616 C -0.10729 0.52986 -0.11003 0.5331 -0.1125 0.5368 C -0.11394 0.53889 -0.11485 0.54213 -0.11654 0.54375 C -0.11823 0.5456 -0.12045 0.54583 -0.1224 0.54722 C -0.13438 0.55648 -0.12631 0.55139 -0.1362 0.56134 C -0.13881 0.56389 -0.1418 0.56528 -0.14414 0.56829 C -0.14636 0.5713 -0.14792 0.57569 -0.15 0.57893 C -0.15261 0.58264 -0.15521 0.58611 -0.15795 0.58935 C -0.18008 0.61574 -0.1569 0.5868 -0.17565 0.60694 C -0.17982 0.61134 -0.18295 0.61875 -0.1875 0.62106 C -0.19219 0.62338 -0.19688 0.625 -0.20144 0.62801 C -0.20417 0.62986 -0.20651 0.6331 -0.20925 0.63495 C -0.21185 0.6368 -0.21459 0.63727 -0.21719 0.63866 C -0.2211 0.64074 -0.22513 0.64282 -0.22904 0.6456 C -0.23308 0.64861 -0.23672 0.6537 -0.24089 0.65602 C -0.24662 0.65949 -0.25274 0.66042 -0.2586 0.66319 C -0.26263 0.66505 -0.26641 0.66829 -0.27045 0.67014 C -0.27995 0.67477 -0.2905 0.67546 -0.3 0.67708 C -0.30209 0.67824 -0.30404 0.6794 -0.30599 0.68055 C -0.30925 0.68287 -0.31237 0.68634 -0.31589 0.68773 C -0.32227 0.69005 -0.32904 0.68981 -0.33555 0.6912 C -0.34089 0.69213 -0.3461 0.69305 -0.35144 0.69467 C -0.35729 0.69653 -0.36315 0.7 -0.36914 0.70162 C -0.40078 0.71111 -0.37435 0.7 -0.3987 0.7088 C -0.40144 0.70972 -0.40404 0.71134 -0.40664 0.71227 C -0.41446 0.71481 -0.42253 0.71643 -0.43034 0.71921 C -0.4336 0.72037 -0.43685 0.72268 -0.44024 0.72268 L -0.64935 0.72639 L -0.75977 0.72268 C -0.76979 0.72106 -0.77826 0.7088 -0.7875 0.70162 L -0.80131 0.6912 C -0.81068 0.68403 -0.8194 0.67407 -0.82891 0.66667 C -0.83946 0.65833 -0.85039 0.65208 -0.86042 0.64213 C -0.86563 0.63704 -0.88295 0.61921 -0.89011 0.61389 C -0.89388 0.61111 -0.89818 0.60995 -0.90196 0.60694 C -0.90404 0.60532 -0.90573 0.60162 -0.90782 0.6 C -0.91433 0.59467 -0.92162 0.59282 -0.92761 0.58588 C -0.94193 0.56898 -0.93516 0.57569 -0.94727 0.56481 C -0.95065 0.55903 -0.95417 0.5537 -0.95716 0.54722 C -0.96211 0.53727 -0.96667 0.52662 -0.97097 0.51574 C -0.98659 0.47662 -0.99297 0.4588 -1.00456 0.41759 C -1.0142 0.3831 -1.00756 0.39954 -1.01641 0.35787 C -1.01797 0.35046 -1.02032 0.34375 -1.02227 0.3368 C -1.02917 0.27546 -1.02227 0.32685 -1.03607 0.25602 C -1.04466 0.2125 -1.03985 0.23125 -1.04597 0.18935 C -1.04779 0.17755 -1.05 0.16597 -1.05196 0.1544 C -1.05612 0.09467 -1.05834 0.07592 -1.05 -0.00718 C -1.04701 -0.03542 -1.03737 -0.06042 -1.03216 -0.08773 C -1.03151 -0.0912 -1.03112 -0.09491 -1.03021 -0.09838 C -1.02852 -0.1044 -1.02631 -0.10995 -1.02435 -0.11574 C -1.02292 -0.12408 -1.02201 -0.13241 -1.02032 -0.14051 C -1.01862 -0.14884 -1.01654 -0.15695 -1.01446 -0.16505 C -1.01315 -0.16968 -1.01146 -0.17408 -1.01042 -0.17894 C -1.00951 -0.18357 -1.0099 -0.18889 -1.00847 -0.19306 C -1.00716 -0.19745 -1.00482 -0.20046 -1.00261 -0.20347 C -0.99883 -0.2088 -0.99076 -0.21759 -0.99076 -0.21759 C -0.9836 -0.23889 -0.98034 -0.25 -0.96901 -0.27014 C -0.96576 -0.27616 -0.96185 -0.28102 -0.95912 -0.28773 C -0.94597 -0.31991 -0.96016 -0.30046 -0.94727 -0.31597 C -0.94623 -0.31968 -0.9418 -0.33681 -0.93946 -0.34051 C -0.93321 -0.34954 -0.92604 -0.35648 -0.91966 -0.36505 C -0.91289 -0.37408 -0.90743 -0.38634 -0.9 -0.39306 C -0.89597 -0.39653 -0.8918 -0.39931 -0.88815 -0.40347 C -0.88386 -0.40857 -0.88047 -0.41574 -0.87631 -0.42107 C -0.87318 -0.42523 -0.8694 -0.42755 -0.86641 -0.43171 C -0.8642 -0.43472 -0.86302 -0.44005 -0.86042 -0.44213 C -0.85743 -0.44491 -0.85378 -0.44375 -0.85065 -0.4456 C -0.84388 -0.44977 -0.8375 -0.45509 -0.83086 -0.45972 C -0.82422 -0.46435 -0.81706 -0.46667 -0.81107 -0.47361 C -0.80912 -0.47593 -0.80729 -0.4787 -0.80521 -0.48056 C -0.78894 -0.49514 -0.81198 -0.46945 -0.79141 -0.49097 C -0.78737 -0.49537 -0.78412 -0.50278 -0.77956 -0.50509 C -0.775 -0.50741 -0.76537 -0.51181 -0.75977 -0.51574 C -0.75651 -0.51783 -0.75339 -0.5213 -0.75 -0.52269 C -0.74089 -0.52616 -0.73151 -0.52732 -0.72227 -0.52963 C -0.71758 -0.53102 -0.70091 -0.53634 -0.69675 -0.53658 C -0.66979 -0.53866 -0.64284 -0.53889 -0.61589 -0.54028 C -0.53477 -0.54398 -0.56485 -0.54167 -0.50534 -0.54722 C -0.45651 -0.56458 -0.49232 -0.5544 -0.39675 -0.5507 C -0.38685 -0.54722 -0.37709 -0.54306 -0.36719 -0.54028 C -0.35716 -0.53727 -0.3319 -0.53426 -0.3237 -0.5331 C -0.31524 -0.52963 -0.30664 -0.5257 -0.29805 -0.52269 C -0.28685 -0.51875 -0.27071 -0.51435 -0.2586 -0.51204 C -0.25144 -0.51088 -0.24414 -0.50972 -0.23685 -0.50857 C -0.2349 -0.50741 -0.23308 -0.50579 -0.23099 -0.50509 C -0.21589 -0.50046 -0.20795 -0.50116 -0.19545 -0.49468 C -0.18698 -0.49005 -0.18295 -0.48796 -0.17565 -0.48056 C -0.1737 -0.47847 -0.17188 -0.47523 -0.16979 -0.47361 C -0.15638 -0.4625 -0.13138 -0.44653 -0.11849 -0.43171 C -0.10039 -0.41088 -0.11459 -0.42107 -0.10469 -0.40347 C -0.103 -0.4007 -0.10065 -0.39931 -0.0987 -0.39653 C -0.09727 -0.39445 -0.0961 -0.3919 -0.09479 -0.38958 C -0.08985 -0.3632 -0.09649 -0.3956 -0.08881 -0.36852 C -0.08789 -0.36528 -0.08789 -0.36111 -0.08685 -0.35787 C -0.08334 -0.34676 -0.07539 -0.33495 -0.07305 -0.32292 C -0.06888 -0.30023 -0.07448 -0.32477 -0.06524 -0.30185 C -0.06341 -0.29745 -0.06315 -0.2919 -0.0612 -0.28773 C -0.05977 -0.28449 -0.05716 -0.28333 -0.05534 -0.28079 C -0.05131 -0.275 -0.05039 -0.27107 -0.0474 -0.2632 C -0.04675 -0.25972 -0.04649 -0.25579 -0.04545 -0.25278 C -0.04453 -0.24977 -0.04232 -0.24861 -0.04154 -0.2456 C -0.03959 -0.23912 -0.03985 -0.23079 -0.0375 -0.22454 C -0.0349 -0.21759 -0.03112 -0.21158 -0.02969 -0.20347 L -0.0237 -0.17199 C -0.02305 -0.16852 -0.02292 -0.16458 -0.02175 -0.16158 C -0.01654 -0.14769 -0.01667 -0.15 -0.01381 -0.12986 C -0.0125 -0.1206 -0.01081 -0.11134 -0.0099 -0.10185 C -0.00925 -0.09491 -0.00886 -0.08773 -0.00795 -0.08079 C -0.0069 -0.07361 -0.00482 -0.0669 -0.00404 -0.05972 C -0.00339 -0.05394 -0.00261 -0.04815 -0.00209 -0.04213 C -0.00131 -0.03519 -0.00091 -0.02801 4.16667E-7 -0.02107 C 0.0026 -0.00023 4.16667E-7 -0.00347 4.16667E-7 2.59259E-6 Z " pathEditMode="relative" ptsTypes="AAAAAAAAAAAAAAAAAAAAAAAAAAAAAAAAAAAAAAAAAAAAAAAAAAAAAAAAAAAAAAAAAAAAAAAAAAAAAAAAAAAAAAAAAAAAAAAAAAAAAAAAAAAAAAAAAAAAAAAAAAAAAAAAAAAA">
                                      <p:cBhvr>
                                        <p:cTn id="31" dur="4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81481E-6 L 4.16667E-7 -4.81481E-6 C -0.00065 0.02107 -0.00117 0.04213 -0.00195 0.0632 C -0.00377 0.11412 -0.00104 0.09699 -0.00586 0.12269 C -0.00651 0.13334 -0.0069 0.14399 -0.00781 0.1544 C -0.00833 0.15903 -0.00937 0.16366 -0.00989 0.16829 C -0.01354 0.20811 -0.0095 0.18449 -0.0138 0.20695 C -0.01445 0.21644 -0.01484 0.2257 -0.01575 0.23496 C -0.01627 0.23982 -0.01718 0.24445 -0.01771 0.24908 C -0.01849 0.25602 -0.01888 0.2632 -0.01966 0.27014 C -0.02018 0.27477 -0.02122 0.2794 -0.02174 0.28426 C -0.022 0.28797 -0.02474 0.32454 -0.02565 0.32987 C -0.02643 0.33473 -0.02851 0.33889 -0.02955 0.34375 C -0.03112 0.3507 -0.03216 0.35787 -0.03359 0.36482 C -0.03424 0.36829 -0.03502 0.37176 -0.03554 0.37547 C -0.0362 0.3801 -0.03659 0.38496 -0.0375 0.38936 C -0.03854 0.39445 -0.04036 0.39862 -0.0414 0.40348 C -0.04297 0.41042 -0.04401 0.4176 -0.04531 0.42454 C -0.04609 0.42801 -0.04661 0.43172 -0.04739 0.43496 C -0.0487 0.44098 -0.04961 0.44699 -0.0513 0.45255 C -0.05286 0.45764 -0.05521 0.46204 -0.05716 0.46667 C -0.06185 0.51621 -0.05482 0.46621 -0.0651 0.49815 C -0.0664 0.50232 -0.06627 0.50764 -0.06705 0.51227 C -0.06823 0.51945 -0.07005 0.52616 -0.07109 0.53334 C -0.07174 0.53797 -0.07174 0.54306 -0.07304 0.54746 C -0.07448 0.55255 -0.07695 0.55672 -0.0789 0.56135 C -0.08034 0.56482 -0.08138 0.56875 -0.08281 0.57199 C -0.08463 0.5757 -0.08711 0.57848 -0.0888 0.58241 C -0.09166 0.58912 -0.09674 0.60348 -0.09674 0.60348 C -0.09739 0.60695 -0.09765 0.61088 -0.0987 0.61412 C -0.09961 0.6169 -0.10143 0.61852 -0.1026 0.62107 C -0.10468 0.62547 -0.10664 0.63033 -0.10859 0.63496 C -0.10989 0.63843 -0.11067 0.64283 -0.1125 0.64561 C -0.1125 0.64561 -0.12734 0.6632 -0.13021 0.66667 C -0.13216 0.66899 -0.1345 0.67061 -0.1362 0.67362 C -0.13815 0.67709 -0.13984 0.68125 -0.14205 0.68426 C -0.14453 0.68727 -0.14752 0.6882 -0.15 0.69121 C -0.15221 0.69399 -0.15351 0.69908 -0.15586 0.70162 C -0.15885 0.7051 -0.16263 0.70602 -0.16575 0.7088 C -0.17903 0.72061 -0.16276 0.71297 -0.18359 0.72639 C -0.18867 0.72963 -0.19401 0.73102 -0.19935 0.73334 C -0.21354 0.75232 -0.20104 0.7375 -0.22304 0.7544 C -0.22708 0.75741 -0.2306 0.76274 -0.23489 0.76482 C -0.23997 0.76737 -0.24531 0.76713 -0.25065 0.76829 C -0.2595 0.78033 -0.26015 0.78264 -0.27239 0.78936 C -0.27617 0.79144 -0.28021 0.79167 -0.28424 0.79306 C -0.29075 0.79514 -0.29752 0.7963 -0.3039 0.8 C -0.30586 0.80116 -0.30794 0.80209 -0.30989 0.80348 C -0.31315 0.80579 -0.31627 0.80903 -0.31966 0.81042 C -0.32747 0.81366 -0.33554 0.81436 -0.34336 0.8176 C -0.34752 0.81922 -0.35117 0.82315 -0.35521 0.82454 C -0.36172 0.82662 -0.36836 0.82686 -0.375 0.82801 C -0.38646 0.83033 -0.39336 0.83218 -0.40455 0.83496 C -0.41927 0.84375 -0.40195 0.83449 -0.43216 0.84213 C -0.45521 0.84792 -0.40768 0.84561 -0.45195 0.84908 C -0.4776 0.85116 -0.50325 0.85139 -0.5289 0.85255 L -0.5625 0.85973 C -0.56575 0.86042 -0.56901 0.86181 -0.57239 0.8632 C -0.58424 0.86783 -0.59596 0.87315 -0.60794 0.87709 C -0.61367 0.87917 -0.61966 0.8794 -0.62565 0.88079 C -0.63554 0.8794 -0.64544 0.87917 -0.65521 0.87709 C -0.6625 0.8757 -0.66966 0.87223 -0.67695 0.87014 C -0.68216 0.86875 -0.6875 0.86783 -0.69271 0.86667 L -0.70651 0.8632 C -0.72057 0.85487 -0.70273 0.86459 -0.72825 0.85602 C -0.73359 0.8544 -0.7388 0.85093 -0.74401 0.84908 C -0.76549 0.84144 -0.76836 0.8419 -0.78945 0.83866 C -0.80429 0.82547 -0.8108 0.81899 -0.8289 0.80695 C -0.83411 0.80348 -0.83958 0.80093 -0.84453 0.79653 C -0.85013 0.79144 -0.85495 0.78426 -0.86041 0.77894 C -0.87409 0.76528 -0.87955 0.76297 -0.89388 0.75093 C -0.90195 0.74422 -0.90937 0.73565 -0.91758 0.72987 C -0.93867 0.71482 -0.91484 0.73241 -0.94323 0.7088 C -0.94778 0.7051 -0.95273 0.70255 -0.95703 0.69815 C -0.96002 0.69537 -0.96224 0.69074 -0.96497 0.68774 C -0.97708 0.67431 -0.98919 0.66412 -1.00052 0.64908 C -1.00195 0.64723 -1.00286 0.64375 -1.00442 0.64213 C -1.01015 0.63565 -1.01653 0.63102 -1.02226 0.62454 C -1.03099 0.61459 -1.03932 0.60348 -1.04791 0.59306 C -1.05442 0.58473 -1.06198 0.57848 -1.06758 0.56829 C -1.06966 0.56482 -1.07148 0.56112 -1.07357 0.55787 C -1.07942 0.54838 -1.08567 0.53982 -1.09127 0.52987 C -1.11732 0.48357 -1.10104 0.50024 -1.11888 0.48426 C -1.12291 0.47709 -1.12643 0.46945 -1.13073 0.4632 C -1.14101 0.44838 -1.15208 0.43565 -1.16237 0.42107 C -1.16758 0.41366 -1.17435 0.39862 -1.17812 0.38936 C -1.18294 0.37801 -1.18724 0.36598 -1.19192 0.3544 C -1.19583 0.34491 -1.20377 0.32639 -1.20377 0.32639 C -1.20638 0.31227 -1.20716 0.30718 -1.21172 0.29121 C -1.21276 0.2875 -1.21432 0.28426 -1.21562 0.28079 C -1.21692 0.27246 -1.21784 0.26412 -1.21966 0.25602 C -1.23177 0.20209 -1.22461 0.24815 -1.22942 0.21412 C -1.23008 0.20232 -1.23073 0.19051 -1.23138 0.17894 C -1.23203 0.16945 -1.23346 0.16019 -1.23346 0.15093 C -1.23346 0.07037 -1.23633 0.08959 -1.22942 0.05255 C -1.22877 0.04329 -1.22838 0.0338 -1.22747 0.02454 C -1.22708 0.02084 -1.2263 0.01737 -1.22552 0.01412 C -1.2237 0.00579 -1.22135 -0.00231 -1.21966 -0.01064 C -1.21354 -0.03912 -1.21497 -0.04097 -1.20781 -0.06666 C -1.20664 -0.07037 -1.20508 -0.07361 -1.20377 -0.07731 C -1.19219 -0.11018 -1.20416 -0.07986 -1.18607 -0.12291 C -1.18476 -0.12986 -1.18372 -0.13703 -1.18216 -0.14398 C -1.17982 -0.15347 -1.1763 -0.16226 -1.17422 -0.17199 C -1.17304 -0.17754 -1.17357 -0.18402 -1.17226 -0.18958 C -1.17148 -0.19259 -1.1694 -0.19375 -1.16823 -0.19652 C -1.16601 -0.20208 -1.16419 -0.2081 -1.16237 -0.21412 C -1.16041 -0.22013 -1.15755 -0.2331 -1.15442 -0.23865 C -1.15273 -0.24166 -1.15052 -0.24328 -1.14857 -0.2456 C -1.14661 -0.25138 -1.14479 -0.25763 -1.14258 -0.26319 C -1.13984 -0.27013 -1.13398 -0.27546 -1.13073 -0.28078 C -1.11719 -0.30231 -1.1263 -0.29513 -1.11497 -0.30185 C -1.10664 -0.31666 -1.11601 -0.30092 -1.10117 -0.31921 C -1.0957 -0.32592 -1.09036 -0.33287 -1.08541 -0.34027 C -1.0707 -0.3625 -1.08151 -0.35439 -1.06966 -0.36134 C -1.06237 -0.37407 -1.05807 -0.38379 -1.04987 -0.39305 C -1.04739 -0.39583 -1.04427 -0.39676 -1.04192 -0.4 C -1.03893 -0.40393 -1.03711 -0.41018 -1.03411 -0.41412 C -1.03177 -0.41713 -1.02864 -0.41805 -1.02617 -0.42106 C -1.02005 -0.4287 -1.01471 -0.43819 -1.00846 -0.4456 C -1.00442 -0.45 -1.00026 -0.45416 -0.99661 -0.45949 C -0.99362 -0.46365 -0.99179 -0.46967 -0.98867 -0.47338 C -0.98672 -0.47569 -0.98463 -0.47801 -0.98281 -0.48055 C -0.98008 -0.48379 -0.97786 -0.48865 -0.97487 -0.49097 C -0.97174 -0.49351 -0.96823 -0.49328 -0.96497 -0.49444 C -0.96107 -0.49791 -0.95703 -0.50115 -0.95312 -0.50509 C -0.95104 -0.50717 -0.94935 -0.51041 -0.94726 -0.51203 C -0.91823 -0.53541 -0.94101 -0.51504 -0.92552 -0.52615 C -0.90273 -0.54236 -0.92083 -0.53194 -0.89791 -0.54375 C -0.89596 -0.54606 -0.89414 -0.54884 -0.89192 -0.55069 C -0.88138 -0.55902 -0.8763 -0.55879 -0.86432 -0.56111 C -0.85781 -0.5625 -0.85117 -0.56342 -0.84453 -0.56458 C -0.79127 -0.58588 -0.87344 -0.55486 -0.79935 -0.57523 C -0.78281 -0.57986 -0.7664 -0.5868 -0.75 -0.59282 C -0.74726 -0.59375 -0.74479 -0.59537 -0.74205 -0.59629 C -0.73685 -0.59791 -0.73151 -0.59861 -0.7263 -0.59976 C -0.72435 -0.60092 -0.72239 -0.60254 -0.72044 -0.60324 C -0.71653 -0.60486 -0.7125 -0.60532 -0.70859 -0.60671 C -0.70586 -0.60763 -0.70325 -0.60902 -0.70065 -0.61041 C -0.66771 -0.60902 -0.63476 -0.60972 -0.60195 -0.60671 C -0.59648 -0.60625 -0.59153 -0.60069 -0.5862 -0.59976 C -0.57044 -0.59722 -0.55455 -0.59768 -0.5388 -0.59629 C -0.52825 -0.59537 -0.51771 -0.59398 -0.50716 -0.59282 C -0.50325 -0.59166 -0.49922 -0.59097 -0.49531 -0.58935 C -0.48607 -0.58518 -0.47721 -0.57685 -0.46771 -0.57523 C -0.44922 -0.57199 -0.45039 -0.57268 -0.43424 -0.56828 C -0.43021 -0.56713 -0.4263 -0.56527 -0.42239 -0.56458 C -0.40989 -0.56296 -0.39739 -0.56226 -0.38489 -0.56111 C -0.35208 -0.55138 -0.36914 -0.55509 -0.33359 -0.55069 C -0.31588 -0.54282 -0.33125 -0.54884 -0.29804 -0.54375 C -0.24375 -0.53518 -0.34205 -0.54375 -0.22109 -0.53657 C -0.19323 -0.5243 -0.21745 -0.53379 -0.1875 -0.52615 C -0.18411 -0.52523 -0.18086 -0.52361 -0.1776 -0.52268 C -0.1737 -0.52129 -0.16966 -0.5206 -0.16575 -0.51898 C -0.16367 -0.51828 -0.16185 -0.5162 -0.15989 -0.51551 C -0.1526 -0.51365 -0.14531 -0.51319 -0.13815 -0.51203 C -0.12422 -0.50717 -0.13151 -0.51041 -0.1164 -0.50162 L -0.11054 -0.49791 C -0.10924 -0.49444 -0.1082 -0.49051 -0.10651 -0.4875 C -0.10273 -0.48078 -0.09948 -0.47986 -0.09466 -0.47708 C -0.09336 -0.47338 -0.09232 -0.46967 -0.09075 -0.46643 C -0.08776 -0.46018 -0.08346 -0.45578 -0.08086 -0.44907 C -0.07955 -0.4456 -0.07838 -0.44189 -0.07695 -0.43865 C -0.07578 -0.43611 -0.07409 -0.43426 -0.07304 -0.43148 C -0.05963 -0.39976 -0.07018 -0.41967 -0.0612 -0.40347 C -0.05989 -0.39652 -0.0595 -0.38865 -0.05716 -0.3824 C -0.05586 -0.37893 -0.05416 -0.37569 -0.05325 -0.37199 C -0.04596 -0.34282 -0.05351 -0.35833 -0.04531 -0.34398 C -0.04062 -0.31875 -0.04375 -0.32893 -0.0375 -0.31226 C -0.03125 -0.26851 -0.03919 -0.32291 -0.03359 -0.28773 C -0.03281 -0.2831 -0.03268 -0.27824 -0.03151 -0.27361 C -0.0306 -0.2699 -0.02851 -0.26713 -0.0276 -0.26319 C -0.0276 -0.26319 -0.02265 -0.2368 -0.02174 -0.23148 L -0.01966 -0.22106 C -0.01901 -0.21296 -0.01862 -0.20463 -0.01771 -0.19652 C -0.01732 -0.19282 -0.01627 -0.18958 -0.01575 -0.18588 C -0.01484 -0.17893 -0.01471 -0.17176 -0.0138 -0.16481 C -0.01276 -0.15763 -0.0108 -0.15115 -0.00989 -0.14398 C -0.00508 -0.10972 -0.01093 -0.15231 -0.00586 -0.11226 C -0.00534 -0.10763 -0.00442 -0.10301 -0.0039 -0.09814 C -0.00312 -0.09004 -0.0026 -0.08194 -0.00195 -0.07361 C -0.0013 -0.06666 -0.00052 -0.05972 4.16667E-7 -0.05254 C 0.00261 -0.02268 0.00039 -0.0368 0.00404 -0.01759 C 0.00157 -0.00486 0.00065 -0.00301 4.16667E-7 -4.81481E-6 Z " pathEditMode="relative" ptsTypes="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36" dur="4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6.66667E-6 L -3.75E-6 6.66667E-6 C 0.00065 0.01042 0.0013 0.02107 0.00195 0.03149 C 0.00261 0.03959 0.00404 0.04769 0.00404 0.05603 C 0.00404 0.12848 0.00326 0.20116 0.00195 0.27362 C 0.00195 0.27964 0.00065 0.28519 -3.75E-6 0.29121 C -0.00391 0.32917 0.00052 0.29491 -0.00586 0.33681 C -0.00664 0.34144 -0.00677 0.3463 -0.00781 0.3507 C -0.00885 0.35464 -0.01055 0.35788 -0.01185 0.36135 C -0.0125 0.36482 -0.01328 0.36829 -0.0138 0.37177 C -0.01458 0.3764 -0.01484 0.38126 -0.01575 0.38589 C -0.0168 0.39075 -0.01862 0.39491 -0.01966 0.39978 C -0.02122 0.40672 -0.02213 0.41413 -0.0237 0.42084 C -0.025 0.42686 -0.02643 0.43241 -0.0276 0.43843 C -0.02851 0.44306 -0.02878 0.44792 -0.02956 0.45255 C -0.03021 0.45603 -0.03099 0.4595 -0.03151 0.46297 C -0.03294 0.47223 -0.03424 0.48172 -0.03555 0.49098 C -0.0362 0.49584 -0.03659 0.50047 -0.0375 0.5051 L -0.04141 0.52616 C -0.04206 0.52964 -0.04284 0.53311 -0.04336 0.53658 C -0.04401 0.54144 -0.04453 0.54607 -0.04531 0.5507 C -0.04648 0.55672 -0.04831 0.56228 -0.04935 0.56829 C -0.05026 0.57408 -0.05013 0.58033 -0.0513 0.58589 C -0.05208 0.58982 -0.0543 0.59237 -0.05521 0.5963 C -0.05768 0.60649 -0.05885 0.6176 -0.0612 0.62802 C -0.06471 0.64399 -0.0668 0.65533 -0.07305 0.66991 C -0.07578 0.67663 -0.07995 0.68126 -0.08281 0.68751 C -0.10404 0.73357 -0.08398 0.69098 -0.09271 0.71922 C -0.09896 0.73913 -0.10026 0.73936 -0.10846 0.75417 C -0.11588 0.78033 -0.1082 0.75672 -0.12031 0.78218 C -0.12526 0.79237 -0.12891 0.8044 -0.13424 0.8139 C -0.1362 0.81737 -0.13828 0.82061 -0.1401 0.82431 C -0.14219 0.82871 -0.14362 0.8345 -0.14596 0.83843 C -0.14961 0.84399 -0.15417 0.84723 -0.15781 0.85255 C -0.16081 0.85649 -0.16276 0.86251 -0.16575 0.86644 C -0.17799 0.88241 -0.19258 0.89306 -0.20325 0.91204 C -0.21862 0.93936 -0.19883 0.90649 -0.21706 0.92964 C -0.22969 0.94561 -0.21562 0.93681 -0.23086 0.94376 C -0.24193 0.95672 -0.23229 0.94677 -0.25065 0.95765 C -0.25404 0.95973 -0.25716 0.96251 -0.26055 0.96482 C -0.26992 0.97107 -0.26432 0.96552 -0.2763 0.97524 C -0.28034 0.97848 -0.28398 0.98311 -0.28815 0.98565 C -0.32474 1.00857 -0.30404 0.99422 -0.32956 1.00325 C -0.33489 1.0051 -0.33997 1.00857 -0.34531 1.01042 C -0.35039 1.01204 -0.37461 1.01621 -0.37891 1.01737 C -0.38281 1.01829 -0.38685 1.01991 -0.39075 1.02084 C -0.39661 1.02223 -0.4026 1.02315 -0.40846 1.02431 C -0.4138 1.02547 -0.41901 1.02732 -0.42435 1.02778 C -0.44531 1.02964 -0.46641 1.0301 -0.4875 1.03149 L -0.5901 1.02778 C -0.60651 1.02709 -0.62305 1.02709 -0.63945 1.02431 C -0.65078 1.02246 -0.66172 1.01552 -0.67292 1.0139 C -0.71172 1.00834 -0.75065 1.00672 -0.78945 1.00325 C -0.81497 0.9963 -0.81185 0.99792 -0.83476 0.98936 C -0.84075 0.98704 -0.84661 0.98403 -0.8526 0.98218 C -0.86575 0.97825 -0.87878 0.97848 -0.89206 0.97524 C -0.89935 0.97339 -0.90651 0.97038 -0.9138 0.96829 C -0.94023 0.96042 -0.91797 0.97015 -0.95898 0.95417 C -0.97982 0.94607 -1.01445 0.9169 -1.02617 0.90857 C -1.03138 0.90487 -1.03685 0.90255 -1.04193 0.89815 C -1.04987 0.89098 -1.05755 0.88334 -1.06562 0.87709 C -1.0832 0.86343 -1.10117 0.85163 -1.11888 0.83843 C -1.12292 0.83542 -1.12695 0.83218 -1.13073 0.82778 C -1.13958 0.81806 -1.14818 0.80765 -1.15638 0.7963 C -1.16003 0.79121 -1.16276 0.78427 -1.16628 0.77871 C -1.1707 0.77153 -1.17565 0.76505 -1.18008 0.75765 C -1.1849 0.74978 -1.18906 0.74098 -1.19388 0.73311 C -1.19766 0.72686 -1.20247 0.72269 -1.20573 0.71552 C -1.21055 0.70487 -1.21159 0.68913 -1.21758 0.68056 C -1.24336 0.64376 -1.24219 0.65116 -1.25703 0.61737 C -1.2668 0.59515 -1.25378 0.61968 -1.26693 0.58241 C -1.27083 0.57107 -1.27669 0.56204 -1.28073 0.5507 C -1.28333 0.54306 -1.2845 0.53427 -1.28659 0.52616 C -1.28854 0.51899 -1.29023 0.51181 -1.29258 0.5051 C -1.29479 0.49885 -1.29805 0.49376 -1.30052 0.48751 C -1.31055 0.46204 -1.30182 0.47709 -1.31432 0.45255 C -1.33099 0.41945 -1.3306 0.43496 -1.34974 0.37524 C -1.35247 0.36714 -1.35547 0.35927 -1.35768 0.3507 C -1.37148 0.29769 -1.35156 0.3595 -1.36758 0.31204 C -1.36823 0.30626 -1.36875 0.30047 -1.36953 0.29468 C -1.3707 0.28519 -1.37279 0.27616 -1.37344 0.26644 L -1.37552 0.23843 C -1.37409 0.18357 -1.37461 0.12825 -1.37148 0.07362 C -1.3707 0.0588 -1.36641 0.04538 -1.36367 0.03149 C -1.35846 0.00649 -1.35521 -0.00485 -1.34974 -0.02823 C -1.34844 -0.03402 -1.3474 -0.04004 -1.34583 -0.0456 C -1.34453 -0.05046 -1.3431 -0.05509 -1.34193 -0.05972 C -1.33919 -0.07013 -1.33646 -0.08055 -1.33398 -0.0912 C -1.33307 -0.09536 -1.32747 -0.12546 -1.32409 -0.13333 C -1.31992 -0.14328 -1.31458 -0.15161 -1.31029 -0.16157 C -1.30794 -0.16689 -1.30664 -0.1736 -1.30443 -0.17893 C -1.2974 -0.19583 -1.28997 -0.2118 -1.28268 -0.22823 C -1.28008 -0.23402 -1.27708 -0.23935 -1.27474 -0.2456 C -1.25234 -0.30555 -1.28073 -0.23124 -1.25898 -0.28425 C -1.25625 -0.2912 -1.2543 -0.29907 -1.25117 -0.30532 C -1.24505 -0.31782 -1.23828 -0.32916 -1.23138 -0.3405 C -1.22969 -0.34328 -1.22734 -0.3449 -1.22552 -0.34745 C -1.22135 -0.353 -1.21784 -0.35995 -1.21367 -0.36504 C -1.2099 -0.36921 -1.20534 -0.37083 -1.20182 -0.37546 C -1.17187 -0.41458 -1.19557 -0.39536 -1.17409 -0.41064 C -1.17344 -0.41643 -1.17409 -0.42314 -1.17213 -0.428 C -1.16536 -0.4456 -1.15859 -0.44675 -1.14844 -0.45277 C -1.12825 -0.47939 -1.15768 -0.44282 -1.12279 -0.4736 C -1.09062 -0.50208 -1.12721 -0.47916 -1.10703 -0.49097 C -1.09779 -0.50393 -1.08776 -0.51481 -1.07943 -0.52962 C -1.06211 -0.56041 -1.08411 -0.52268 -1.06758 -0.54722 C -1.06536 -0.55046 -1.06406 -0.55509 -1.06159 -0.55763 C -1.05664 -0.56342 -1.0513 -0.56782 -1.04583 -0.57175 C -1.03932 -0.57638 -1.03281 -0.58171 -1.02617 -0.58587 C -1.02409 -0.58703 -1.02213 -0.58796 -1.02018 -0.58935 C -1.01693 -0.59143 -1.01367 -0.59397 -1.01029 -0.59629 C -1.00833 -0.59768 -1.00638 -0.59837 -1.00443 -0.59976 C -1.00039 -0.603 -0.99687 -0.60879 -0.99258 -0.61041 C -0.98346 -0.61365 -0.97422 -0.61272 -0.96497 -0.61388 C -0.9026 -0.65092 -0.95859 -0.6199 -0.79336 -0.6243 L -0.6888 -0.62777 L -0.50716 -0.6243 C -0.49128 -0.62337 -0.47578 -0.61481 -0.45976 -0.61388 L -0.40065 -0.61041 C -0.36042 -0.59768 -0.36601 -0.59513 -0.31966 -0.60323 C -0.31562 -0.60393 -0.30781 -0.61041 -0.30781 -0.61041 C -0.28945 -0.60925 -0.27096 -0.60948 -0.2526 -0.60671 C -0.24713 -0.60601 -0.24219 -0.60069 -0.23685 -0.59976 L -0.21706 -0.59629 C -0.2138 -0.59513 -0.21042 -0.59421 -0.20716 -0.59282 C -0.20521 -0.59189 -0.20338 -0.59004 -0.2013 -0.58935 C -0.19674 -0.58772 -0.19206 -0.58703 -0.1875 -0.58587 C -0.18555 -0.58448 -0.18359 -0.58286 -0.18151 -0.58217 C -0.17135 -0.5787 -0.16966 -0.58124 -0.16185 -0.57522 C -0.15911 -0.57314 -0.15664 -0.57036 -0.15391 -0.56828 C -0.15195 -0.56666 -0.14987 -0.56643 -0.14805 -0.56481 C -0.14388 -0.56064 -0.14075 -0.55231 -0.1362 -0.55069 L -0.1263 -0.54722 C -0.1237 -0.5449 -0.12096 -0.54259 -0.11836 -0.54004 C -0.1151 -0.5368 -0.11198 -0.53263 -0.10846 -0.52962 C -0.10664 -0.528 -0.10456 -0.52731 -0.1026 -0.52615 C -0.1013 -0.52384 -0.10026 -0.5206 -0.0987 -0.51921 C -0.09193 -0.51249 -0.08581 -0.50925 -0.07891 -0.50509 C -0.06862 -0.4868 -0.08346 -0.51249 -0.06706 -0.48749 C -0.05378 -0.46735 -0.06836 -0.48541 -0.05521 -0.4699 C -0.05391 -0.46666 -0.05286 -0.46296 -0.0513 -0.45972 C -0.04883 -0.45462 -0.04336 -0.4456 -0.04336 -0.4456 C -0.03776 -0.41573 -0.04557 -0.45231 -0.0375 -0.428 C -0.03646 -0.42499 -0.03633 -0.42106 -0.03555 -0.41759 C -0.03437 -0.41272 -0.03268 -0.40833 -0.03151 -0.40347 C -0.02174 -0.36018 -0.03294 -0.40138 -0.0237 -0.36851 C -0.02239 -0.35902 -0.02148 -0.34953 -0.01966 -0.3405 C -0.01732 -0.32754 -0.01719 -0.328 -0.01575 -0.31226 C -0.01497 -0.303 -0.01445 -0.29351 -0.0138 -0.28425 C -0.01315 -0.27615 -0.0125 -0.26782 -0.01185 -0.25972 C -0.0112 -0.24212 -0.01068 -0.22453 -0.00989 -0.20717 C -0.00937 -0.19884 -0.00833 -0.19073 -0.00781 -0.18263 C -0.00703 -0.16735 -0.0069 -0.15208 -0.00586 -0.13703 C -0.0056 -0.13217 -0.00443 -0.12754 -0.00391 -0.12291 C -0.00169 -0.10347 -0.00182 -0.09745 -3.75E-6 -0.07731 C 0.00052 -0.07129 0.0013 -0.0655 0.00195 -0.05972 L -3.75E-6 6.66667E-6 Z " pathEditMode="relative" ptsTypes="AAAAAAAAAAAAAAAAAAAAAAAAAAAAAAAAAAAAAAAAAAAAAAAAAAAAAAAAAAAAAAAAAAAAAAAAAAAAAAAAAAAAAAAAAAAAAAAAAAAAAAAAAAAAAAAAAAAAAAAAAAAAAAAAAAAAAAAAAAAAAAAAAAAAAAAAAAAAA">
                                      <p:cBhvr>
                                        <p:cTn id="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měsíc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03093" y="334266"/>
            <a:ext cx="1284564" cy="1290614"/>
          </a:xfrm>
          <a:prstGeom prst="rect">
            <a:avLst/>
          </a:prstGeom>
        </p:spPr>
      </p:pic>
      <p:pic>
        <p:nvPicPr>
          <p:cNvPr id="8" name="Země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16538" y="2595152"/>
            <a:ext cx="1857675" cy="1881190"/>
          </a:xfrm>
          <a:prstGeom prst="rect">
            <a:avLst/>
          </a:prstGeom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1026" name="Picture 2" descr="Slunce, Léto, Slune&amp;ccaron;nímu Zá&amp;rcaron;ení, Dovolená, Teplo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5292"/>
          <a:stretch/>
        </p:blipFill>
        <p:spPr bwMode="auto">
          <a:xfrm>
            <a:off x="10210801" y="1312721"/>
            <a:ext cx="1970314" cy="446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6251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C 0.15417 -4.07407E-6 0.2793 0.17431 0.2793 0.38912 C 0.2793 0.60348 0.15417 0.77824 1.66667E-6 0.77824 C -0.1543 0.77824 -0.2793 0.60348 -0.2793 0.38912 C -0.2793 0.17431 -0.1543 -4.07407E-6 1.66667E-6 -4.07407E-6 Z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8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1341120" y="1673353"/>
            <a:ext cx="9509760" cy="1255378"/>
          </a:xfrm>
        </p:spPr>
        <p:txBody>
          <a:bodyPr/>
          <a:lstStyle/>
          <a:p>
            <a:r>
              <a:rPr lang="cs-CZ" dirty="0"/>
              <a:t>Dotyková obrazovka, připojená k PC</a:t>
            </a:r>
          </a:p>
          <a:p>
            <a:r>
              <a:rPr lang="cs-CZ" dirty="0"/>
              <a:t>Didaktický kufřík - KUMUČ (dostupný výtvarný materiál k výrobě solárního systému – provázky, papíry, barvy, nůžky, špejle/ </a:t>
            </a:r>
            <a:r>
              <a:rPr lang="cs-CZ" dirty="0" smtClean="0"/>
              <a:t>větvičky</a:t>
            </a:r>
            <a:r>
              <a:rPr lang="cs-CZ" dirty="0" smtClean="0"/>
              <a:t>..</a:t>
            </a:r>
            <a:r>
              <a:rPr lang="cs-CZ" dirty="0" smtClean="0"/>
              <a:t>.)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>Materiály</a:t>
            </a:r>
            <a:r>
              <a:rPr lang="cs-CZ" sz="3600" b="1" dirty="0"/>
              <a:t>, pomůcky a technické </a:t>
            </a:r>
            <a:r>
              <a:rPr lang="cs-CZ" sz="3600" b="1" dirty="0" smtClean="0"/>
              <a:t>vybavení</a:t>
            </a:r>
            <a:endParaRPr lang="cs-CZ" dirty="0"/>
          </a:p>
        </p:txBody>
      </p:sp>
      <p:sp>
        <p:nvSpPr>
          <p:cNvPr id="22" name="Nadpis 1"/>
          <p:cNvSpPr txBox="1">
            <a:spLocks/>
          </p:cNvSpPr>
          <p:nvPr/>
        </p:nvSpPr>
        <p:spPr>
          <a:xfrm>
            <a:off x="1341120" y="2691776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sz="34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3200" dirty="0"/>
          </a:p>
        </p:txBody>
      </p:sp>
      <p:sp>
        <p:nvSpPr>
          <p:cNvPr id="23" name="Zástupný symbol pro obsah 2"/>
          <p:cNvSpPr txBox="1">
            <a:spLocks/>
          </p:cNvSpPr>
          <p:nvPr/>
        </p:nvSpPr>
        <p:spPr>
          <a:xfrm>
            <a:off x="1341120" y="3926216"/>
            <a:ext cx="9509760" cy="11758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24" name="Nadpis 1"/>
          <p:cNvSpPr txBox="1">
            <a:spLocks/>
          </p:cNvSpPr>
          <p:nvPr/>
        </p:nvSpPr>
        <p:spPr>
          <a:xfrm>
            <a:off x="1341120" y="2882516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sz="34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25" name="Zástupný symbol pro obsah 2"/>
          <p:cNvSpPr txBox="1">
            <a:spLocks/>
          </p:cNvSpPr>
          <p:nvPr/>
        </p:nvSpPr>
        <p:spPr>
          <a:xfrm>
            <a:off x="1341120" y="4116956"/>
            <a:ext cx="9509760" cy="1480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Materiál pomáhá dětem představit si sluneční soustavu a pohyb planet.</a:t>
            </a:r>
          </a:p>
          <a:p>
            <a:r>
              <a:rPr lang="cs-CZ" dirty="0" smtClean="0"/>
              <a:t>Navazuje výtvarná činnost- výroba modelu solárního systému z dostupných materiálů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Snímek č</a:t>
            </a:r>
            <a:r>
              <a:rPr lang="cs-CZ" b="1" dirty="0" smtClean="0"/>
              <a:t>. 2 </a:t>
            </a:r>
            <a:r>
              <a:rPr lang="cs-CZ" dirty="0" smtClean="0"/>
              <a:t>– po dotyku </a:t>
            </a:r>
            <a:r>
              <a:rPr lang="cs-CZ" dirty="0" smtClean="0"/>
              <a:t>na </a:t>
            </a:r>
            <a:r>
              <a:rPr lang="cs-CZ" dirty="0" smtClean="0"/>
              <a:t>nadpis „SLUNEČNÍ SOUSTAVA“ se postupně objeví názvy všech planet.</a:t>
            </a:r>
          </a:p>
          <a:p>
            <a:r>
              <a:rPr lang="cs-CZ" b="1" dirty="0" smtClean="0"/>
              <a:t>Snímek č</a:t>
            </a:r>
            <a:r>
              <a:rPr lang="cs-CZ" b="1" dirty="0" smtClean="0"/>
              <a:t>. 3</a:t>
            </a:r>
            <a:r>
              <a:rPr lang="cs-CZ" dirty="0" smtClean="0"/>
              <a:t> </a:t>
            </a:r>
            <a:r>
              <a:rPr lang="cs-CZ" dirty="0" smtClean="0"/>
              <a:t>– planety se po dotyku rozběhnou kolem </a:t>
            </a:r>
            <a:r>
              <a:rPr lang="cs-CZ" dirty="0" smtClean="0"/>
              <a:t>Slunce</a:t>
            </a:r>
            <a:r>
              <a:rPr lang="cs-CZ" dirty="0" smtClean="0"/>
              <a:t>; zůstanou rotovat do spuštění dalšího snímku.</a:t>
            </a:r>
          </a:p>
          <a:p>
            <a:r>
              <a:rPr lang="cs-CZ" b="1" dirty="0" smtClean="0"/>
              <a:t>Snímek č.4 </a:t>
            </a:r>
            <a:r>
              <a:rPr lang="cs-CZ" dirty="0" smtClean="0"/>
              <a:t>– Měsíc po dotyku začne obíhat kolem Země.</a:t>
            </a:r>
            <a:endParaRPr lang="cs-CZ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1341120" y="3541337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sz="34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smtClean="0"/>
              <a:t>Použité zdroje obrázků a zvuků</a:t>
            </a:r>
            <a:endParaRPr lang="cs-CZ" sz="3200" b="1" dirty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1341120" y="4775778"/>
            <a:ext cx="9509760" cy="4867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>
                <a:hlinkClick r:id="rId2"/>
              </a:rPr>
              <a:t>http://pixabay.com</a:t>
            </a:r>
            <a:endParaRPr lang="cs-CZ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vzdělávací oblast Dítě a svět (environmentální)</a:t>
            </a:r>
          </a:p>
          <a:p>
            <a:r>
              <a:rPr lang="cs-CZ" dirty="0" smtClean="0"/>
              <a:t>vzdělávací podoblast – Poznatky, sociální informovanost</a:t>
            </a:r>
          </a:p>
          <a:p>
            <a:r>
              <a:rPr lang="cs-CZ" dirty="0" smtClean="0"/>
              <a:t>dosažené konkretizované výstupy – mít poznatky o planetě Zemi a vesmíru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8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240</Words>
  <Application>Microsoft Office PowerPoint</Application>
  <PresentationFormat>Vlastní</PresentationFormat>
  <Paragraphs>47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Sheer Green 16x9</vt:lpstr>
      <vt:lpstr>Planety</vt:lpstr>
      <vt:lpstr>Snímek 2</vt:lpstr>
      <vt:lpstr>Snímek 3</vt:lpstr>
      <vt:lpstr>Snímek 4</vt:lpstr>
      <vt:lpstr> Materiály, pomůcky a technické vybavení</vt:lpstr>
      <vt:lpstr>Práce s interaktivním výukovým materiálem</vt:lpstr>
      <vt:lpstr>Prvky polytechnické výchovy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2015-06-27T17:53:43Z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