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7" r:id="rId4"/>
    <p:sldId id="293" r:id="rId5"/>
    <p:sldId id="294" r:id="rId6"/>
    <p:sldId id="295" r:id="rId7"/>
    <p:sldId id="296" r:id="rId8"/>
    <p:sldId id="297" r:id="rId9"/>
    <p:sldId id="302" r:id="rId10"/>
    <p:sldId id="303" r:id="rId11"/>
    <p:sldId id="304" r:id="rId12"/>
    <p:sldId id="299" r:id="rId13"/>
    <p:sldId id="300" r:id="rId14"/>
    <p:sldId id="275" r:id="rId15"/>
    <p:sldId id="276" r:id="rId16"/>
    <p:sldId id="277" r:id="rId17"/>
    <p:sldId id="278" r:id="rId18"/>
    <p:sldId id="290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13.jpeg"/><Relationship Id="rId10" Type="http://schemas.openxmlformats.org/officeDocument/2006/relationships/image" Target="../media/image12.jpeg"/><Relationship Id="rId4" Type="http://schemas.openxmlformats.org/officeDocument/2006/relationships/image" Target="../media/image7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5.jpeg"/><Relationship Id="rId7" Type="http://schemas.openxmlformats.org/officeDocument/2006/relationships/image" Target="../media/image1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2.jpeg"/><Relationship Id="rId4" Type="http://schemas.openxmlformats.org/officeDocument/2006/relationships/image" Target="../media/image9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5.jpeg"/><Relationship Id="rId7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6.jpeg"/><Relationship Id="rId7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21.jpeg"/><Relationship Id="rId4" Type="http://schemas.openxmlformats.org/officeDocument/2006/relationships/image" Target="../media/image7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2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24.jpeg"/><Relationship Id="rId4" Type="http://schemas.openxmlformats.org/officeDocument/2006/relationships/image" Target="../media/image8.jpeg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7.jpeg"/><Relationship Id="rId7" Type="http://schemas.openxmlformats.org/officeDocument/2006/relationships/image" Target="../media/image2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22.jpeg"/><Relationship Id="rId10" Type="http://schemas.openxmlformats.org/officeDocument/2006/relationships/image" Target="../media/image16.jpeg"/><Relationship Id="rId4" Type="http://schemas.openxmlformats.org/officeDocument/2006/relationships/image" Target="../media/image11.jpeg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11.jpeg"/><Relationship Id="rId7" Type="http://schemas.openxmlformats.org/officeDocument/2006/relationships/image" Target="../media/image2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17.jpeg"/><Relationship Id="rId9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7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12.jpeg"/><Relationship Id="rId10" Type="http://schemas.openxmlformats.org/officeDocument/2006/relationships/image" Target="../media/image9.jpeg"/><Relationship Id="rId4" Type="http://schemas.openxmlformats.org/officeDocument/2006/relationships/image" Target="../media/image22.jpeg"/><Relationship Id="rId9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5.jpeg"/><Relationship Id="rId7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8.jpeg"/><Relationship Id="rId7" Type="http://schemas.openxmlformats.org/officeDocument/2006/relationships/image" Target="../media/image1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29.jpeg"/><Relationship Id="rId10" Type="http://schemas.openxmlformats.org/officeDocument/2006/relationships/image" Target="../media/image19.jpeg"/><Relationship Id="rId4" Type="http://schemas.openxmlformats.org/officeDocument/2006/relationships/image" Target="../media/image11.jpeg"/><Relationship Id="rId9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Rýmujeme s obrázky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28685" y="75002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60310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22222E-6 L -0.10782 0.29537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91" y="14769"/>
                                    </p:animMotion>
                                  </p:childTnLst>
                                </p:cTn>
                              </p:par>
                              <p:par>
                                <p:cTn id="7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1.11111E-6 L -0.09623 -0.2951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18" y="-1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2" name="Skupina 31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4286" y="634733"/>
              <a:ext cx="1727215" cy="156365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728997"/>
              <a:ext cx="1593183" cy="144231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139326" y="475649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470874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1.11111E-6 L 0.08958 -0.2912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79" y="-14560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22222E-6 L -0.09831 0.2958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22" y="1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4680583"/>
              <a:ext cx="1569658" cy="156324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89605" y="691692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01316" y="646235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6" name="Skupina 1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79219" y="2705512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214376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33333E-6 L 0.07995 -0.0027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7" y="-139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09441 0.2937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7" y="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2" name="Skupina 31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4286" y="634733"/>
              <a:ext cx="1727215" cy="156365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82285" y="703882"/>
              <a:ext cx="1593183" cy="144231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87043" y="471558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4725348"/>
              <a:ext cx="1606910" cy="145614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207694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09714 0.2916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14583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0.08581 -0.29305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4" y="-1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85007" y="4827803"/>
              <a:ext cx="1564148" cy="141602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11422" y="712519"/>
              <a:ext cx="1733218" cy="147116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3425" y="747889"/>
              <a:ext cx="1538643" cy="139293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371770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09701 0.29167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14583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0.08581 -0.2972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4" y="-1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1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2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38157" y="4682759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969840" y="649262"/>
              <a:ext cx="1742301" cy="1577311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228101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33333E-6 L -0.10026 -0.00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13" y="-46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1.11111E-6 L -0.08998 -0.2930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05" y="-1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969840" y="649262"/>
              <a:ext cx="1742301" cy="157731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5161412" y="485331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3540" y="679062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7" name="Skupina 16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89606" y="4780378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1358102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33333E-6 L 0.08216 0.0032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02" y="162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33333E-6 L 0.08828 0.301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14" y="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38157" y="4682759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7" name="Skupina 16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134613" y="749984"/>
              <a:ext cx="1577528" cy="142814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8" name="Skupina 17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2670" y="716348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9" name="Skupina 18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13166" y="2732156"/>
              <a:ext cx="1525292" cy="1451196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1088526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0.28008 -0.2912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97" y="-14560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0.08216 0.2976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02" y="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38157" y="4682759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8" name="Skupina 17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2670" y="716348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7571" y="614877"/>
              <a:ext cx="1569658" cy="156324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2670" y="4732341"/>
              <a:ext cx="1593183" cy="144231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0" name="Skupina 19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15698" y="2735842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28708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1.11111E-6 L 0.09284 -0.2930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35" y="-14653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0.08828 0.2937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14" y="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4847" y="712519"/>
              <a:ext cx="1742301" cy="157731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86407" y="688141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12033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0.08529 0.29584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8" y="14792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10404 0.29375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2681499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7" name="Skupina 16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76156" y="476738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658472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37580" y="2705512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705043"/>
              <a:ext cx="1698242" cy="1536795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6" name="Skupina 15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6803" y="4749362"/>
              <a:ext cx="1564148" cy="1416028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974687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3.33333E-6 L -0.1043 -0.00278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21" y="-139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33333E-6 L 0.07643 -0.0007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5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dvojice obrázků, které se rýmují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a podpora jazykových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z nabízených obrázků klikají na </a:t>
            </a:r>
            <a:r>
              <a:rPr lang="cs-CZ" dirty="0" smtClean="0"/>
              <a:t>dva, </a:t>
            </a:r>
            <a:r>
              <a:rPr lang="cs-CZ" dirty="0" smtClean="0"/>
              <a:t>co se rýmují.</a:t>
            </a:r>
          </a:p>
          <a:p>
            <a:r>
              <a:rPr lang="cs-CZ" dirty="0" smtClean="0"/>
              <a:t>Při správné odpovědi se obrázky zatočí, při špatné zprůhlední. Kliknutím na přesýpací hodiny zmizí všechny špatné obrázky ze snímku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hledají vhodné rýmy i z výukových kartiček, které mají v KUMUČI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</a:p>
          <a:p>
            <a:r>
              <a:rPr lang="cs-CZ" dirty="0"/>
              <a:t>Poznat a najít k sobě slova, která se rýmují, doplnit chybějící slovo rýmu </a:t>
            </a:r>
          </a:p>
          <a:p>
            <a:r>
              <a:rPr lang="cs-CZ" dirty="0"/>
              <a:t>Zaměřovat se na to, co je z poznávacího hlediska </a:t>
            </a:r>
            <a:r>
              <a:rPr lang="cs-CZ" dirty="0" smtClean="0"/>
              <a:t>důležité</a:t>
            </a:r>
          </a:p>
          <a:p>
            <a:r>
              <a:rPr lang="cs-CZ"/>
              <a:t>Uplatňovat postřeh a rychlost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237</Words>
  <Application>Microsoft Office PowerPoint</Application>
  <PresentationFormat>Vlastní</PresentationFormat>
  <Paragraphs>53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Rýmujeme s obrázky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2015-06-27T18:03:59Z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