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1"/>
  </p:notesMasterIdLst>
  <p:handoutMasterIdLst>
    <p:handoutMasterId r:id="rId22"/>
  </p:handoutMasterIdLst>
  <p:sldIdLst>
    <p:sldId id="272" r:id="rId3"/>
    <p:sldId id="286" r:id="rId4"/>
    <p:sldId id="291" r:id="rId5"/>
    <p:sldId id="292" r:id="rId6"/>
    <p:sldId id="293" r:id="rId7"/>
    <p:sldId id="294" r:id="rId8"/>
    <p:sldId id="295" r:id="rId9"/>
    <p:sldId id="296" r:id="rId10"/>
    <p:sldId id="297" r:id="rId11"/>
    <p:sldId id="298" r:id="rId12"/>
    <p:sldId id="299" r:id="rId13"/>
    <p:sldId id="300" r:id="rId14"/>
    <p:sldId id="275" r:id="rId15"/>
    <p:sldId id="276" r:id="rId16"/>
    <p:sldId id="277" r:id="rId17"/>
    <p:sldId id="278" r:id="rId18"/>
    <p:sldId id="280" r:id="rId19"/>
    <p:sldId id="281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9E4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handoutMaster" Target="handoutMasters/handout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2.png"/><Relationship Id="rId26" Type="http://schemas.openxmlformats.org/officeDocument/2006/relationships/image" Target="../media/image16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29" Type="http://schemas.microsoft.com/office/2007/relationships/hdphoto" Target="../media/hdphoto14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5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28" Type="http://schemas.openxmlformats.org/officeDocument/2006/relationships/image" Target="../media/image17.png"/><Relationship Id="rId10" Type="http://schemas.openxmlformats.org/officeDocument/2006/relationships/image" Target="../media/image8.png"/><Relationship Id="rId19" Type="http://schemas.microsoft.com/office/2007/relationships/hdphoto" Target="../media/hdphoto9.wdp"/><Relationship Id="rId31" Type="http://schemas.microsoft.com/office/2007/relationships/hdphoto" Target="../media/hdphoto15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Relationship Id="rId27" Type="http://schemas.microsoft.com/office/2007/relationships/hdphoto" Target="../media/hdphoto13.wdp"/><Relationship Id="rId30" Type="http://schemas.openxmlformats.org/officeDocument/2006/relationships/image" Target="../media/image1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2.png"/><Relationship Id="rId26" Type="http://schemas.openxmlformats.org/officeDocument/2006/relationships/image" Target="../media/image16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29" Type="http://schemas.microsoft.com/office/2007/relationships/hdphoto" Target="../media/hdphoto14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5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28" Type="http://schemas.openxmlformats.org/officeDocument/2006/relationships/image" Target="../media/image17.png"/><Relationship Id="rId10" Type="http://schemas.openxmlformats.org/officeDocument/2006/relationships/image" Target="../media/image8.png"/><Relationship Id="rId19" Type="http://schemas.microsoft.com/office/2007/relationships/hdphoto" Target="../media/hdphoto9.wdp"/><Relationship Id="rId31" Type="http://schemas.microsoft.com/office/2007/relationships/hdphoto" Target="../media/hdphoto15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Relationship Id="rId27" Type="http://schemas.microsoft.com/office/2007/relationships/hdphoto" Target="../media/hdphoto13.wdp"/><Relationship Id="rId30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2.png"/><Relationship Id="rId26" Type="http://schemas.openxmlformats.org/officeDocument/2006/relationships/image" Target="../media/image16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29" Type="http://schemas.microsoft.com/office/2007/relationships/hdphoto" Target="../media/hdphoto14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5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28" Type="http://schemas.openxmlformats.org/officeDocument/2006/relationships/image" Target="../media/image17.png"/><Relationship Id="rId10" Type="http://schemas.openxmlformats.org/officeDocument/2006/relationships/image" Target="../media/image8.png"/><Relationship Id="rId19" Type="http://schemas.microsoft.com/office/2007/relationships/hdphoto" Target="../media/hdphoto9.wdp"/><Relationship Id="rId31" Type="http://schemas.microsoft.com/office/2007/relationships/hdphoto" Target="../media/hdphoto15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Relationship Id="rId27" Type="http://schemas.microsoft.com/office/2007/relationships/hdphoto" Target="../media/hdphoto13.wdp"/><Relationship Id="rId30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2.png"/><Relationship Id="rId26" Type="http://schemas.openxmlformats.org/officeDocument/2006/relationships/image" Target="../media/image16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29" Type="http://schemas.microsoft.com/office/2007/relationships/hdphoto" Target="../media/hdphoto14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5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28" Type="http://schemas.openxmlformats.org/officeDocument/2006/relationships/image" Target="../media/image17.png"/><Relationship Id="rId10" Type="http://schemas.openxmlformats.org/officeDocument/2006/relationships/image" Target="../media/image8.png"/><Relationship Id="rId19" Type="http://schemas.microsoft.com/office/2007/relationships/hdphoto" Target="../media/hdphoto9.wdp"/><Relationship Id="rId31" Type="http://schemas.microsoft.com/office/2007/relationships/hdphoto" Target="../media/hdphoto15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Relationship Id="rId27" Type="http://schemas.microsoft.com/office/2007/relationships/hdphoto" Target="../media/hdphoto13.wdp"/><Relationship Id="rId30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2.png"/><Relationship Id="rId26" Type="http://schemas.openxmlformats.org/officeDocument/2006/relationships/image" Target="../media/image16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29" Type="http://schemas.microsoft.com/office/2007/relationships/hdphoto" Target="../media/hdphoto14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5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28" Type="http://schemas.openxmlformats.org/officeDocument/2006/relationships/image" Target="../media/image17.png"/><Relationship Id="rId10" Type="http://schemas.openxmlformats.org/officeDocument/2006/relationships/image" Target="../media/image8.png"/><Relationship Id="rId19" Type="http://schemas.microsoft.com/office/2007/relationships/hdphoto" Target="../media/hdphoto9.wdp"/><Relationship Id="rId31" Type="http://schemas.microsoft.com/office/2007/relationships/hdphoto" Target="../media/hdphoto15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Relationship Id="rId27" Type="http://schemas.microsoft.com/office/2007/relationships/hdphoto" Target="../media/hdphoto13.wdp"/><Relationship Id="rId30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2.png"/><Relationship Id="rId26" Type="http://schemas.openxmlformats.org/officeDocument/2006/relationships/image" Target="../media/image16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29" Type="http://schemas.microsoft.com/office/2007/relationships/hdphoto" Target="../media/hdphoto14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5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28" Type="http://schemas.openxmlformats.org/officeDocument/2006/relationships/image" Target="../media/image17.png"/><Relationship Id="rId10" Type="http://schemas.openxmlformats.org/officeDocument/2006/relationships/image" Target="../media/image8.png"/><Relationship Id="rId19" Type="http://schemas.microsoft.com/office/2007/relationships/hdphoto" Target="../media/hdphoto9.wdp"/><Relationship Id="rId31" Type="http://schemas.microsoft.com/office/2007/relationships/hdphoto" Target="../media/hdphoto15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Relationship Id="rId27" Type="http://schemas.microsoft.com/office/2007/relationships/hdphoto" Target="../media/hdphoto13.wdp"/><Relationship Id="rId30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2.png"/><Relationship Id="rId26" Type="http://schemas.openxmlformats.org/officeDocument/2006/relationships/image" Target="../media/image16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29" Type="http://schemas.microsoft.com/office/2007/relationships/hdphoto" Target="../media/hdphoto14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5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28" Type="http://schemas.openxmlformats.org/officeDocument/2006/relationships/image" Target="../media/image17.png"/><Relationship Id="rId10" Type="http://schemas.openxmlformats.org/officeDocument/2006/relationships/image" Target="../media/image8.png"/><Relationship Id="rId19" Type="http://schemas.microsoft.com/office/2007/relationships/hdphoto" Target="../media/hdphoto9.wdp"/><Relationship Id="rId31" Type="http://schemas.microsoft.com/office/2007/relationships/hdphoto" Target="../media/hdphoto15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Relationship Id="rId27" Type="http://schemas.microsoft.com/office/2007/relationships/hdphoto" Target="../media/hdphoto13.wdp"/><Relationship Id="rId30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2.png"/><Relationship Id="rId26" Type="http://schemas.openxmlformats.org/officeDocument/2006/relationships/image" Target="../media/image16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29" Type="http://schemas.microsoft.com/office/2007/relationships/hdphoto" Target="../media/hdphoto14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5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28" Type="http://schemas.openxmlformats.org/officeDocument/2006/relationships/image" Target="../media/image17.png"/><Relationship Id="rId10" Type="http://schemas.openxmlformats.org/officeDocument/2006/relationships/image" Target="../media/image8.png"/><Relationship Id="rId19" Type="http://schemas.microsoft.com/office/2007/relationships/hdphoto" Target="../media/hdphoto9.wdp"/><Relationship Id="rId31" Type="http://schemas.microsoft.com/office/2007/relationships/hdphoto" Target="../media/hdphoto15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Relationship Id="rId27" Type="http://schemas.microsoft.com/office/2007/relationships/hdphoto" Target="../media/hdphoto13.wdp"/><Relationship Id="rId30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2.png"/><Relationship Id="rId26" Type="http://schemas.openxmlformats.org/officeDocument/2006/relationships/image" Target="../media/image16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29" Type="http://schemas.microsoft.com/office/2007/relationships/hdphoto" Target="../media/hdphoto14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5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28" Type="http://schemas.openxmlformats.org/officeDocument/2006/relationships/image" Target="../media/image17.png"/><Relationship Id="rId10" Type="http://schemas.openxmlformats.org/officeDocument/2006/relationships/image" Target="../media/image8.png"/><Relationship Id="rId19" Type="http://schemas.microsoft.com/office/2007/relationships/hdphoto" Target="../media/hdphoto9.wdp"/><Relationship Id="rId31" Type="http://schemas.microsoft.com/office/2007/relationships/hdphoto" Target="../media/hdphoto15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Relationship Id="rId27" Type="http://schemas.microsoft.com/office/2007/relationships/hdphoto" Target="../media/hdphoto13.wdp"/><Relationship Id="rId30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2.png"/><Relationship Id="rId26" Type="http://schemas.openxmlformats.org/officeDocument/2006/relationships/image" Target="../media/image16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29" Type="http://schemas.microsoft.com/office/2007/relationships/hdphoto" Target="../media/hdphoto14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5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28" Type="http://schemas.openxmlformats.org/officeDocument/2006/relationships/image" Target="../media/image17.png"/><Relationship Id="rId10" Type="http://schemas.openxmlformats.org/officeDocument/2006/relationships/image" Target="../media/image8.png"/><Relationship Id="rId19" Type="http://schemas.microsoft.com/office/2007/relationships/hdphoto" Target="../media/hdphoto9.wdp"/><Relationship Id="rId31" Type="http://schemas.microsoft.com/office/2007/relationships/hdphoto" Target="../media/hdphoto15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Relationship Id="rId27" Type="http://schemas.microsoft.com/office/2007/relationships/hdphoto" Target="../media/hdphoto13.wdp"/><Relationship Id="rId30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18" Type="http://schemas.openxmlformats.org/officeDocument/2006/relationships/image" Target="../media/image12.png"/><Relationship Id="rId26" Type="http://schemas.openxmlformats.org/officeDocument/2006/relationships/image" Target="../media/image16.png"/><Relationship Id="rId3" Type="http://schemas.microsoft.com/office/2007/relationships/hdphoto" Target="../media/hdphoto1.wdp"/><Relationship Id="rId21" Type="http://schemas.microsoft.com/office/2007/relationships/hdphoto" Target="../media/hdphoto10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5" Type="http://schemas.microsoft.com/office/2007/relationships/hdphoto" Target="../media/hdphoto12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20" Type="http://schemas.openxmlformats.org/officeDocument/2006/relationships/image" Target="../media/image13.png"/><Relationship Id="rId29" Type="http://schemas.microsoft.com/office/2007/relationships/hdphoto" Target="../media/hdphoto14.wdp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24" Type="http://schemas.openxmlformats.org/officeDocument/2006/relationships/image" Target="../media/image15.png"/><Relationship Id="rId5" Type="http://schemas.microsoft.com/office/2007/relationships/hdphoto" Target="../media/hdphoto2.wdp"/><Relationship Id="rId15" Type="http://schemas.microsoft.com/office/2007/relationships/hdphoto" Target="../media/hdphoto7.wdp"/><Relationship Id="rId23" Type="http://schemas.microsoft.com/office/2007/relationships/hdphoto" Target="../media/hdphoto11.wdp"/><Relationship Id="rId28" Type="http://schemas.openxmlformats.org/officeDocument/2006/relationships/image" Target="../media/image17.png"/><Relationship Id="rId10" Type="http://schemas.openxmlformats.org/officeDocument/2006/relationships/image" Target="../media/image8.png"/><Relationship Id="rId19" Type="http://schemas.microsoft.com/office/2007/relationships/hdphoto" Target="../media/hdphoto9.wdp"/><Relationship Id="rId31" Type="http://schemas.microsoft.com/office/2007/relationships/hdphoto" Target="../media/hdphoto15.wdp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Relationship Id="rId22" Type="http://schemas.openxmlformats.org/officeDocument/2006/relationships/image" Target="../media/image14.png"/><Relationship Id="rId27" Type="http://schemas.microsoft.com/office/2007/relationships/hdphoto" Target="../media/hdphoto13.wdp"/><Relationship Id="rId30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Co patří do poličky?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Soustředění, paměť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rgbClr val="00B0F0"/>
            </a:gs>
          </a:gsLst>
          <a:path path="circle">
            <a:fillToRect r="100000" b="100000"/>
          </a:path>
          <a:tileRect l="-100000" t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01268130"/>
              </p:ext>
            </p:extLst>
          </p:nvPr>
        </p:nvGraphicFramePr>
        <p:xfrm>
          <a:off x="321973" y="0"/>
          <a:ext cx="11475075" cy="6858000"/>
        </p:xfrm>
        <a:graphic>
          <a:graphicData uri="http://schemas.openxmlformats.org/drawingml/2006/table">
            <a:tbl>
              <a:tblPr firstRow="1" bandRow="1">
                <a:tableStyleId>{327F97BB-C833-4FB7-BDE5-3F7075034690}</a:tableStyleId>
              </a:tblPr>
              <a:tblGrid>
                <a:gridCol w="2295015"/>
                <a:gridCol w="2295015"/>
                <a:gridCol w="2295015"/>
                <a:gridCol w="2295015"/>
                <a:gridCol w="2295015"/>
              </a:tblGrid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8788" l="1182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08640" y="366760"/>
            <a:ext cx="1949002" cy="146175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5682" r="93773">
                        <a14:foregroundMark x1="31909" y1="39818" x2="35455" y2="55030"/>
                        <a14:foregroundMark x1="26864" y1="49939" x2="38545" y2="4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6" t="37934" r="4836" b="29202"/>
          <a:stretch/>
        </p:blipFill>
        <p:spPr>
          <a:xfrm>
            <a:off x="5048250" y="6016224"/>
            <a:ext cx="2021641" cy="5553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92" t="12222" r="9167" b="16389"/>
          <a:stretch/>
        </p:blipFill>
        <p:spPr>
          <a:xfrm rot="5400000">
            <a:off x="2942014" y="2944069"/>
            <a:ext cx="1866900" cy="131450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48" b="100000" l="10000" r="90000">
                        <a14:foregroundMark x1="35409" y1="65030" x2="41455" y2="56364"/>
                        <a14:foregroundMark x1="35227" y1="37212" x2="41045" y2="45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500" r="13542"/>
          <a:stretch/>
        </p:blipFill>
        <p:spPr>
          <a:xfrm rot="5400000">
            <a:off x="9895686" y="4838888"/>
            <a:ext cx="1769057" cy="19240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5818" r="955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91" t="13930" b="18292"/>
          <a:stretch/>
        </p:blipFill>
        <p:spPr>
          <a:xfrm>
            <a:off x="419099" y="540337"/>
            <a:ext cx="2087601" cy="11145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8061" b="90000" l="10000" r="90000">
                        <a14:foregroundMark x1="27318" y1="62242" x2="43773" y2="50000"/>
                        <a14:foregroundMark x1="32318" y1="23030" x2="38136" y2="33333"/>
                        <a14:foregroundMark x1="48545" y1="23333" x2="40409" y2="30242"/>
                        <a14:foregroundMark x1="48955" y1="11636" x2="40000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54" t="9158" r="8737" b="9453"/>
          <a:stretch/>
        </p:blipFill>
        <p:spPr>
          <a:xfrm>
            <a:off x="5061552" y="2788868"/>
            <a:ext cx="2008339" cy="15775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8273" r="97909">
                        <a14:foregroundMark x1="21864" y1="26364" x2="16455" y2="35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34" t="13056" r="1042" b="8056"/>
          <a:stretch/>
        </p:blipFill>
        <p:spPr>
          <a:xfrm>
            <a:off x="7314542" y="631876"/>
            <a:ext cx="2186469" cy="13891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6682">
                        <a14:foregroundMark x1="21455" y1="21697" x2="43136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6881" y="5000813"/>
            <a:ext cx="2133600" cy="16002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32500" r="90000">
                        <a14:backgroundMark x1="35227" y1="60000" x2="35227" y2="60000"/>
                        <a14:backgroundMark x1="33318" y1="60303" x2="49591" y2="62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75" t="10556" r="27083" b="12222"/>
          <a:stretch/>
        </p:blipFill>
        <p:spPr>
          <a:xfrm>
            <a:off x="7829874" y="2788868"/>
            <a:ext cx="1155804" cy="163103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3515" b="9345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06" r="8436"/>
          <a:stretch/>
        </p:blipFill>
        <p:spPr>
          <a:xfrm rot="5400000">
            <a:off x="2919327" y="407654"/>
            <a:ext cx="1574373" cy="165240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0000" b="90000" l="6273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84" t="22116" r="10000" b="16773"/>
          <a:stretch/>
        </p:blipFill>
        <p:spPr>
          <a:xfrm rot="5400000">
            <a:off x="5110595" y="365270"/>
            <a:ext cx="1623184" cy="1721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2182" b="98788" l="4045" r="98000">
                        <a14:foregroundMark x1="12364" y1="74424" x2="13182" y2="77758"/>
                        <a14:foregroundMark x1="13000" y1="61939" x2="11545" y2="66970"/>
                        <a14:foregroundMark x1="14636" y1="49697" x2="13818" y2="55273"/>
                        <a14:foregroundMark x1="21318" y1="28606" x2="18818" y2="32788"/>
                        <a14:foregroundMark x1="34045" y1="15818" x2="31727" y2="18364"/>
                        <a14:foregroundMark x1="67773" y1="16121" x2="69864" y2="18909"/>
                        <a14:foregroundMark x1="79045" y1="25818" x2="79045" y2="25818"/>
                        <a14:foregroundMark x1="87364" y1="40848" x2="89045" y2="45030"/>
                        <a14:foregroundMark x1="90273" y1="56121" x2="88000" y2="60545"/>
                        <a14:foregroundMark x1="91318" y1="70000" x2="86955" y2="71394"/>
                        <a14:foregroundMark x1="91545" y1="80545" x2="91545" y2="80545"/>
                        <a14:foregroundMark x1="20273" y1="33879" x2="23591" y2="37515"/>
                        <a14:foregroundMark x1="15273" y1="54424" x2="19864" y2="57212"/>
                        <a14:foregroundMark x1="12773" y1="66121" x2="12773" y2="66121"/>
                        <a14:foregroundMark x1="13182" y1="65576" x2="13182" y2="65576"/>
                        <a14:foregroundMark x1="13182" y1="65576" x2="18182" y2="67515"/>
                        <a14:foregroundMark x1="14636" y1="78606" x2="19864" y2="80000"/>
                        <a14:foregroundMark x1="77773" y1="29697" x2="77773" y2="29697"/>
                        <a14:foregroundMark x1="84045" y1="44424" x2="84045" y2="44424"/>
                        <a14:foregroundMark x1="82773" y1="45576" x2="82773" y2="45576"/>
                        <a14:foregroundMark x1="83818" y1="62242" x2="88000" y2="59697"/>
                        <a14:foregroundMark x1="84045" y1="72485" x2="84045" y2="72485"/>
                        <a14:foregroundMark x1="84045" y1="72485" x2="84045" y2="72485"/>
                        <a14:foregroundMark x1="85500" y1="72788" x2="87773" y2="71091"/>
                        <a14:foregroundMark x1="83000" y1="82788" x2="86727" y2="81697"/>
                        <a14:backgroundMark x1="55091" y1="79455" x2="84864" y2="99152"/>
                        <a14:backgroundMark x1="14636" y1="59152" x2="15273" y2="60848"/>
                        <a14:backgroundMark x1="12591" y1="69455" x2="16318" y2="73333"/>
                        <a14:backgroundMark x1="89227" y1="63636" x2="85909" y2="65030"/>
                        <a14:backgroundMark x1="88591" y1="76121" x2="85091" y2="76667"/>
                        <a14:backgroundMark x1="15091" y1="76970" x2="15091" y2="76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20481" y="4916384"/>
            <a:ext cx="2424309" cy="181823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7515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51" t="3691" r="15318" b="9827"/>
          <a:stretch/>
        </p:blipFill>
        <p:spPr>
          <a:xfrm>
            <a:off x="9680406" y="2828071"/>
            <a:ext cx="1776637" cy="149919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5758" b="94848" l="4818" r="96273">
                        <a14:foregroundMark x1="16500" y1="69939" x2="34000" y2="34061"/>
                        <a14:foregroundMark x1="79409" y1="67697" x2="50636" y2="30727"/>
                        <a14:foregroundMark x1="23364" y1="66000" x2="23364" y2="59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401642" y="5029511"/>
            <a:ext cx="1937732" cy="14532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31">
                    <a14:imgEffect>
                      <a14:backgroundRemoval t="10000" b="90000" l="4864" r="9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555" b="22222"/>
          <a:stretch/>
        </p:blipFill>
        <p:spPr>
          <a:xfrm>
            <a:off x="343224" y="3176893"/>
            <a:ext cx="2046499" cy="8015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8700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9000">
              <a:srgbClr val="00B0F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1973" y="0"/>
          <a:ext cx="11475075" cy="6858000"/>
        </p:xfrm>
        <a:graphic>
          <a:graphicData uri="http://schemas.openxmlformats.org/drawingml/2006/table">
            <a:tbl>
              <a:tblPr firstRow="1" bandRow="1">
                <a:tableStyleId>{327F97BB-C833-4FB7-BDE5-3F7075034690}</a:tableStyleId>
              </a:tblPr>
              <a:tblGrid>
                <a:gridCol w="2295015"/>
                <a:gridCol w="2295015"/>
                <a:gridCol w="2295015"/>
                <a:gridCol w="2295015"/>
                <a:gridCol w="2295015"/>
              </a:tblGrid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8788" l="1182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08640" y="366760"/>
            <a:ext cx="1949002" cy="146175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5682" r="93773">
                        <a14:foregroundMark x1="31909" y1="39818" x2="35455" y2="55030"/>
                        <a14:foregroundMark x1="26864" y1="49939" x2="38545" y2="4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6" t="37934" r="4836" b="29202"/>
          <a:stretch/>
        </p:blipFill>
        <p:spPr>
          <a:xfrm>
            <a:off x="5048250" y="6016224"/>
            <a:ext cx="2021641" cy="5553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92" t="12222" r="9167" b="16389"/>
          <a:stretch/>
        </p:blipFill>
        <p:spPr>
          <a:xfrm rot="5400000">
            <a:off x="2942014" y="2944069"/>
            <a:ext cx="1866900" cy="131450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48" b="100000" l="10000" r="90000">
                        <a14:foregroundMark x1="35409" y1="65030" x2="41455" y2="56364"/>
                        <a14:foregroundMark x1="35227" y1="37212" x2="41045" y2="45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500" r="13542"/>
          <a:stretch/>
        </p:blipFill>
        <p:spPr>
          <a:xfrm rot="5400000">
            <a:off x="9895686" y="4838888"/>
            <a:ext cx="1769057" cy="19240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5818" r="955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91" t="13930" b="18292"/>
          <a:stretch/>
        </p:blipFill>
        <p:spPr>
          <a:xfrm>
            <a:off x="419099" y="540337"/>
            <a:ext cx="2087601" cy="11145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8061" b="90000" l="10000" r="90000">
                        <a14:foregroundMark x1="27318" y1="62242" x2="43773" y2="50000"/>
                        <a14:foregroundMark x1="32318" y1="23030" x2="38136" y2="33333"/>
                        <a14:foregroundMark x1="48545" y1="23333" x2="40409" y2="30242"/>
                        <a14:foregroundMark x1="48955" y1="11636" x2="40000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54" t="9158" r="8737" b="9453"/>
          <a:stretch/>
        </p:blipFill>
        <p:spPr>
          <a:xfrm>
            <a:off x="5061552" y="2788868"/>
            <a:ext cx="2008339" cy="15775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8273" r="97909">
                        <a14:foregroundMark x1="21864" y1="26364" x2="16455" y2="35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34" t="13056" r="1042" b="8056"/>
          <a:stretch/>
        </p:blipFill>
        <p:spPr>
          <a:xfrm>
            <a:off x="7314542" y="631876"/>
            <a:ext cx="2186469" cy="13891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6682">
                        <a14:foregroundMark x1="21455" y1="21697" x2="43136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6881" y="5000813"/>
            <a:ext cx="2133600" cy="16002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32500" r="90000">
                        <a14:backgroundMark x1="35227" y1="60000" x2="35227" y2="60000"/>
                        <a14:backgroundMark x1="33318" y1="60303" x2="49591" y2="62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75" t="10556" r="27083" b="12222"/>
          <a:stretch/>
        </p:blipFill>
        <p:spPr>
          <a:xfrm>
            <a:off x="7829874" y="2788868"/>
            <a:ext cx="1155804" cy="163103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3515" b="9345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06" r="8436"/>
          <a:stretch/>
        </p:blipFill>
        <p:spPr>
          <a:xfrm rot="5400000">
            <a:off x="2919327" y="407654"/>
            <a:ext cx="1574373" cy="165240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0000" b="90000" l="6273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84" t="22116" r="10000" b="16773"/>
          <a:stretch/>
        </p:blipFill>
        <p:spPr>
          <a:xfrm rot="5400000">
            <a:off x="5110595" y="365270"/>
            <a:ext cx="1623184" cy="1721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2182" b="98788" l="4045" r="98000">
                        <a14:foregroundMark x1="12364" y1="74424" x2="13182" y2="77758"/>
                        <a14:foregroundMark x1="13000" y1="61939" x2="11545" y2="66970"/>
                        <a14:foregroundMark x1="14636" y1="49697" x2="13818" y2="55273"/>
                        <a14:foregroundMark x1="21318" y1="28606" x2="18818" y2="32788"/>
                        <a14:foregroundMark x1="34045" y1="15818" x2="31727" y2="18364"/>
                        <a14:foregroundMark x1="67773" y1="16121" x2="69864" y2="18909"/>
                        <a14:foregroundMark x1="79045" y1="25818" x2="79045" y2="25818"/>
                        <a14:foregroundMark x1="87364" y1="40848" x2="89045" y2="45030"/>
                        <a14:foregroundMark x1="90273" y1="56121" x2="88000" y2="60545"/>
                        <a14:foregroundMark x1="91318" y1="70000" x2="86955" y2="71394"/>
                        <a14:foregroundMark x1="91545" y1="80545" x2="91545" y2="80545"/>
                        <a14:foregroundMark x1="20273" y1="33879" x2="23591" y2="37515"/>
                        <a14:foregroundMark x1="15273" y1="54424" x2="19864" y2="57212"/>
                        <a14:foregroundMark x1="12773" y1="66121" x2="12773" y2="66121"/>
                        <a14:foregroundMark x1="13182" y1="65576" x2="13182" y2="65576"/>
                        <a14:foregroundMark x1="13182" y1="65576" x2="18182" y2="67515"/>
                        <a14:foregroundMark x1="14636" y1="78606" x2="19864" y2="80000"/>
                        <a14:foregroundMark x1="77773" y1="29697" x2="77773" y2="29697"/>
                        <a14:foregroundMark x1="84045" y1="44424" x2="84045" y2="44424"/>
                        <a14:foregroundMark x1="82773" y1="45576" x2="82773" y2="45576"/>
                        <a14:foregroundMark x1="83818" y1="62242" x2="88000" y2="59697"/>
                        <a14:foregroundMark x1="84045" y1="72485" x2="84045" y2="72485"/>
                        <a14:foregroundMark x1="84045" y1="72485" x2="84045" y2="72485"/>
                        <a14:foregroundMark x1="85500" y1="72788" x2="87773" y2="71091"/>
                        <a14:foregroundMark x1="83000" y1="82788" x2="86727" y2="81697"/>
                        <a14:backgroundMark x1="55091" y1="79455" x2="84864" y2="99152"/>
                        <a14:backgroundMark x1="14636" y1="59152" x2="15273" y2="60848"/>
                        <a14:backgroundMark x1="12591" y1="69455" x2="16318" y2="73333"/>
                        <a14:backgroundMark x1="89227" y1="63636" x2="85909" y2="65030"/>
                        <a14:backgroundMark x1="88591" y1="76121" x2="85091" y2="76667"/>
                        <a14:backgroundMark x1="15091" y1="76970" x2="15091" y2="76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20481" y="4916384"/>
            <a:ext cx="2424309" cy="181823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7515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51" t="3691" r="15318" b="9827"/>
          <a:stretch/>
        </p:blipFill>
        <p:spPr>
          <a:xfrm>
            <a:off x="9680406" y="2828071"/>
            <a:ext cx="1776637" cy="149919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5758" b="94848" l="4818" r="96273">
                        <a14:foregroundMark x1="16500" y1="69939" x2="34000" y2="34061"/>
                        <a14:foregroundMark x1="79409" y1="67697" x2="50636" y2="30727"/>
                        <a14:foregroundMark x1="23364" y1="66000" x2="23364" y2="59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401642" y="5029511"/>
            <a:ext cx="1937732" cy="14532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31">
                    <a14:imgEffect>
                      <a14:backgroundRemoval t="10000" b="90000" l="4864" r="9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555" b="22222"/>
          <a:stretch/>
        </p:blipFill>
        <p:spPr>
          <a:xfrm>
            <a:off x="343224" y="3176893"/>
            <a:ext cx="2046499" cy="801545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4944790" y="48198"/>
            <a:ext cx="2198485" cy="21907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8737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9000">
              <a:srgbClr val="00B0F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1973" y="0"/>
          <a:ext cx="11475075" cy="6858000"/>
        </p:xfrm>
        <a:graphic>
          <a:graphicData uri="http://schemas.openxmlformats.org/drawingml/2006/table">
            <a:tbl>
              <a:tblPr firstRow="1" bandRow="1">
                <a:tableStyleId>{327F97BB-C833-4FB7-BDE5-3F7075034690}</a:tableStyleId>
              </a:tblPr>
              <a:tblGrid>
                <a:gridCol w="2295015"/>
                <a:gridCol w="2295015"/>
                <a:gridCol w="2295015"/>
                <a:gridCol w="2295015"/>
                <a:gridCol w="2295015"/>
              </a:tblGrid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8788" l="1182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08640" y="366760"/>
            <a:ext cx="1949002" cy="146175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5682" r="93773">
                        <a14:foregroundMark x1="31909" y1="39818" x2="35455" y2="55030"/>
                        <a14:foregroundMark x1="26864" y1="49939" x2="38545" y2="4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6" t="37934" r="4836" b="29202"/>
          <a:stretch/>
        </p:blipFill>
        <p:spPr>
          <a:xfrm>
            <a:off x="5048250" y="6016224"/>
            <a:ext cx="2021641" cy="5553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92" t="12222" r="9167" b="16389"/>
          <a:stretch/>
        </p:blipFill>
        <p:spPr>
          <a:xfrm rot="5400000">
            <a:off x="2942014" y="2944069"/>
            <a:ext cx="1866900" cy="131450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48" b="100000" l="10000" r="90000">
                        <a14:foregroundMark x1="35409" y1="65030" x2="41455" y2="56364"/>
                        <a14:foregroundMark x1="35227" y1="37212" x2="41045" y2="45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500" r="13542"/>
          <a:stretch/>
        </p:blipFill>
        <p:spPr>
          <a:xfrm rot="5400000">
            <a:off x="9895686" y="4838888"/>
            <a:ext cx="1769057" cy="19240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5818" r="955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91" t="13930" b="18292"/>
          <a:stretch/>
        </p:blipFill>
        <p:spPr>
          <a:xfrm>
            <a:off x="419099" y="540337"/>
            <a:ext cx="2087601" cy="11145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8061" b="90000" l="10000" r="90000">
                        <a14:foregroundMark x1="27318" y1="62242" x2="43773" y2="50000"/>
                        <a14:foregroundMark x1="32318" y1="23030" x2="38136" y2="33333"/>
                        <a14:foregroundMark x1="48545" y1="23333" x2="40409" y2="30242"/>
                        <a14:foregroundMark x1="48955" y1="11636" x2="40000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54" t="9158" r="8737" b="9453"/>
          <a:stretch/>
        </p:blipFill>
        <p:spPr>
          <a:xfrm>
            <a:off x="5061552" y="2788868"/>
            <a:ext cx="2008339" cy="15775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8273" r="97909">
                        <a14:foregroundMark x1="21864" y1="26364" x2="16455" y2="35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34" t="13056" r="1042" b="8056"/>
          <a:stretch/>
        </p:blipFill>
        <p:spPr>
          <a:xfrm>
            <a:off x="7314542" y="631876"/>
            <a:ext cx="2186469" cy="13891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6682">
                        <a14:foregroundMark x1="21455" y1="21697" x2="43136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6881" y="5000813"/>
            <a:ext cx="2133600" cy="16002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32500" r="90000">
                        <a14:backgroundMark x1="35227" y1="60000" x2="35227" y2="60000"/>
                        <a14:backgroundMark x1="33318" y1="60303" x2="49591" y2="62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75" t="10556" r="27083" b="12222"/>
          <a:stretch/>
        </p:blipFill>
        <p:spPr>
          <a:xfrm>
            <a:off x="7829874" y="2788868"/>
            <a:ext cx="1155804" cy="163103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3515" b="9345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06" r="8436"/>
          <a:stretch/>
        </p:blipFill>
        <p:spPr>
          <a:xfrm rot="5400000">
            <a:off x="2919327" y="407654"/>
            <a:ext cx="1574373" cy="165240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0000" b="90000" l="6273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84" t="22116" r="10000" b="16773"/>
          <a:stretch/>
        </p:blipFill>
        <p:spPr>
          <a:xfrm rot="5400000">
            <a:off x="5110595" y="365270"/>
            <a:ext cx="1623184" cy="1721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2182" b="98788" l="4045" r="98000">
                        <a14:foregroundMark x1="12364" y1="74424" x2="13182" y2="77758"/>
                        <a14:foregroundMark x1="13000" y1="61939" x2="11545" y2="66970"/>
                        <a14:foregroundMark x1="14636" y1="49697" x2="13818" y2="55273"/>
                        <a14:foregroundMark x1="21318" y1="28606" x2="18818" y2="32788"/>
                        <a14:foregroundMark x1="34045" y1="15818" x2="31727" y2="18364"/>
                        <a14:foregroundMark x1="67773" y1="16121" x2="69864" y2="18909"/>
                        <a14:foregroundMark x1="79045" y1="25818" x2="79045" y2="25818"/>
                        <a14:foregroundMark x1="87364" y1="40848" x2="89045" y2="45030"/>
                        <a14:foregroundMark x1="90273" y1="56121" x2="88000" y2="60545"/>
                        <a14:foregroundMark x1="91318" y1="70000" x2="86955" y2="71394"/>
                        <a14:foregroundMark x1="91545" y1="80545" x2="91545" y2="80545"/>
                        <a14:foregroundMark x1="20273" y1="33879" x2="23591" y2="37515"/>
                        <a14:foregroundMark x1="15273" y1="54424" x2="19864" y2="57212"/>
                        <a14:foregroundMark x1="12773" y1="66121" x2="12773" y2="66121"/>
                        <a14:foregroundMark x1="13182" y1="65576" x2="13182" y2="65576"/>
                        <a14:foregroundMark x1="13182" y1="65576" x2="18182" y2="67515"/>
                        <a14:foregroundMark x1="14636" y1="78606" x2="19864" y2="80000"/>
                        <a14:foregroundMark x1="77773" y1="29697" x2="77773" y2="29697"/>
                        <a14:foregroundMark x1="84045" y1="44424" x2="84045" y2="44424"/>
                        <a14:foregroundMark x1="82773" y1="45576" x2="82773" y2="45576"/>
                        <a14:foregroundMark x1="83818" y1="62242" x2="88000" y2="59697"/>
                        <a14:foregroundMark x1="84045" y1="72485" x2="84045" y2="72485"/>
                        <a14:foregroundMark x1="84045" y1="72485" x2="84045" y2="72485"/>
                        <a14:foregroundMark x1="85500" y1="72788" x2="87773" y2="71091"/>
                        <a14:foregroundMark x1="83000" y1="82788" x2="86727" y2="81697"/>
                        <a14:backgroundMark x1="55091" y1="79455" x2="84864" y2="99152"/>
                        <a14:backgroundMark x1="14636" y1="59152" x2="15273" y2="60848"/>
                        <a14:backgroundMark x1="12591" y1="69455" x2="16318" y2="73333"/>
                        <a14:backgroundMark x1="89227" y1="63636" x2="85909" y2="65030"/>
                        <a14:backgroundMark x1="88591" y1="76121" x2="85091" y2="76667"/>
                        <a14:backgroundMark x1="15091" y1="76970" x2="15091" y2="76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20481" y="4916384"/>
            <a:ext cx="2424309" cy="181823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7515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51" t="3691" r="15318" b="9827"/>
          <a:stretch/>
        </p:blipFill>
        <p:spPr>
          <a:xfrm>
            <a:off x="9680406" y="2828071"/>
            <a:ext cx="1776637" cy="149919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5758" b="94848" l="4818" r="96273">
                        <a14:foregroundMark x1="16500" y1="69939" x2="34000" y2="34061"/>
                        <a14:foregroundMark x1="79409" y1="67697" x2="50636" y2="30727"/>
                        <a14:foregroundMark x1="23364" y1="66000" x2="23364" y2="59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401642" y="5029511"/>
            <a:ext cx="1937732" cy="14532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31">
                    <a14:imgEffect>
                      <a14:backgroundRemoval t="10000" b="90000" l="4864" r="9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555" b="22222"/>
          <a:stretch/>
        </p:blipFill>
        <p:spPr>
          <a:xfrm>
            <a:off x="343224" y="3176893"/>
            <a:ext cx="2046499" cy="801545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7271265" y="2339740"/>
            <a:ext cx="2198485" cy="21907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2509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9000">
              <a:srgbClr val="00B0F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1973" y="0"/>
          <a:ext cx="11475075" cy="6858000"/>
        </p:xfrm>
        <a:graphic>
          <a:graphicData uri="http://schemas.openxmlformats.org/drawingml/2006/table">
            <a:tbl>
              <a:tblPr firstRow="1" bandRow="1">
                <a:tableStyleId>{327F97BB-C833-4FB7-BDE5-3F7075034690}</a:tableStyleId>
              </a:tblPr>
              <a:tblGrid>
                <a:gridCol w="2295015"/>
                <a:gridCol w="2295015"/>
                <a:gridCol w="2295015"/>
                <a:gridCol w="2295015"/>
                <a:gridCol w="2295015"/>
              </a:tblGrid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8788" l="1182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08640" y="366760"/>
            <a:ext cx="1949002" cy="146175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5682" r="93773">
                        <a14:foregroundMark x1="31909" y1="39818" x2="35455" y2="55030"/>
                        <a14:foregroundMark x1="26864" y1="49939" x2="38545" y2="4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6" t="37934" r="4836" b="29202"/>
          <a:stretch/>
        </p:blipFill>
        <p:spPr>
          <a:xfrm>
            <a:off x="5048250" y="6016224"/>
            <a:ext cx="2021641" cy="5553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92" t="12222" r="9167" b="16389"/>
          <a:stretch/>
        </p:blipFill>
        <p:spPr>
          <a:xfrm rot="5400000">
            <a:off x="2942014" y="2944069"/>
            <a:ext cx="1866900" cy="131450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48" b="100000" l="10000" r="90000">
                        <a14:foregroundMark x1="35409" y1="65030" x2="41455" y2="56364"/>
                        <a14:foregroundMark x1="35227" y1="37212" x2="41045" y2="45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500" r="13542"/>
          <a:stretch/>
        </p:blipFill>
        <p:spPr>
          <a:xfrm rot="5400000">
            <a:off x="9895686" y="4838888"/>
            <a:ext cx="1769057" cy="19240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5818" r="955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91" t="13930" b="18292"/>
          <a:stretch/>
        </p:blipFill>
        <p:spPr>
          <a:xfrm>
            <a:off x="419099" y="540337"/>
            <a:ext cx="2087601" cy="11145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8061" b="90000" l="10000" r="90000">
                        <a14:foregroundMark x1="27318" y1="62242" x2="43773" y2="50000"/>
                        <a14:foregroundMark x1="32318" y1="23030" x2="38136" y2="33333"/>
                        <a14:foregroundMark x1="48545" y1="23333" x2="40409" y2="30242"/>
                        <a14:foregroundMark x1="48955" y1="11636" x2="40000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54" t="9158" r="8737" b="9453"/>
          <a:stretch/>
        </p:blipFill>
        <p:spPr>
          <a:xfrm>
            <a:off x="5061552" y="2788868"/>
            <a:ext cx="2008339" cy="15775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8273" r="97909">
                        <a14:foregroundMark x1="21864" y1="26364" x2="16455" y2="35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34" t="13056" r="1042" b="8056"/>
          <a:stretch/>
        </p:blipFill>
        <p:spPr>
          <a:xfrm>
            <a:off x="7314542" y="631876"/>
            <a:ext cx="2186469" cy="13891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6682">
                        <a14:foregroundMark x1="21455" y1="21697" x2="43136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6881" y="5000813"/>
            <a:ext cx="2133600" cy="16002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32500" r="90000">
                        <a14:backgroundMark x1="35227" y1="60000" x2="35227" y2="60000"/>
                        <a14:backgroundMark x1="33318" y1="60303" x2="49591" y2="62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75" t="10556" r="27083" b="12222"/>
          <a:stretch/>
        </p:blipFill>
        <p:spPr>
          <a:xfrm>
            <a:off x="7829874" y="2788868"/>
            <a:ext cx="1155804" cy="163103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3515" b="9345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06" r="8436"/>
          <a:stretch/>
        </p:blipFill>
        <p:spPr>
          <a:xfrm rot="5400000">
            <a:off x="2919327" y="407654"/>
            <a:ext cx="1574373" cy="165240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0000" b="90000" l="6273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84" t="22116" r="10000" b="16773"/>
          <a:stretch/>
        </p:blipFill>
        <p:spPr>
          <a:xfrm rot="5400000">
            <a:off x="5110595" y="365270"/>
            <a:ext cx="1623184" cy="1721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2182" b="98788" l="4045" r="98000">
                        <a14:foregroundMark x1="12364" y1="74424" x2="13182" y2="77758"/>
                        <a14:foregroundMark x1="13000" y1="61939" x2="11545" y2="66970"/>
                        <a14:foregroundMark x1="14636" y1="49697" x2="13818" y2="55273"/>
                        <a14:foregroundMark x1="21318" y1="28606" x2="18818" y2="32788"/>
                        <a14:foregroundMark x1="34045" y1="15818" x2="31727" y2="18364"/>
                        <a14:foregroundMark x1="67773" y1="16121" x2="69864" y2="18909"/>
                        <a14:foregroundMark x1="79045" y1="25818" x2="79045" y2="25818"/>
                        <a14:foregroundMark x1="87364" y1="40848" x2="89045" y2="45030"/>
                        <a14:foregroundMark x1="90273" y1="56121" x2="88000" y2="60545"/>
                        <a14:foregroundMark x1="91318" y1="70000" x2="86955" y2="71394"/>
                        <a14:foregroundMark x1="91545" y1="80545" x2="91545" y2="80545"/>
                        <a14:foregroundMark x1="20273" y1="33879" x2="23591" y2="37515"/>
                        <a14:foregroundMark x1="15273" y1="54424" x2="19864" y2="57212"/>
                        <a14:foregroundMark x1="12773" y1="66121" x2="12773" y2="66121"/>
                        <a14:foregroundMark x1="13182" y1="65576" x2="13182" y2="65576"/>
                        <a14:foregroundMark x1="13182" y1="65576" x2="18182" y2="67515"/>
                        <a14:foregroundMark x1="14636" y1="78606" x2="19864" y2="80000"/>
                        <a14:foregroundMark x1="77773" y1="29697" x2="77773" y2="29697"/>
                        <a14:foregroundMark x1="84045" y1="44424" x2="84045" y2="44424"/>
                        <a14:foregroundMark x1="82773" y1="45576" x2="82773" y2="45576"/>
                        <a14:foregroundMark x1="83818" y1="62242" x2="88000" y2="59697"/>
                        <a14:foregroundMark x1="84045" y1="72485" x2="84045" y2="72485"/>
                        <a14:foregroundMark x1="84045" y1="72485" x2="84045" y2="72485"/>
                        <a14:foregroundMark x1="85500" y1="72788" x2="87773" y2="71091"/>
                        <a14:foregroundMark x1="83000" y1="82788" x2="86727" y2="81697"/>
                        <a14:backgroundMark x1="55091" y1="79455" x2="84864" y2="99152"/>
                        <a14:backgroundMark x1="14636" y1="59152" x2="15273" y2="60848"/>
                        <a14:backgroundMark x1="12591" y1="69455" x2="16318" y2="73333"/>
                        <a14:backgroundMark x1="89227" y1="63636" x2="85909" y2="65030"/>
                        <a14:backgroundMark x1="88591" y1="76121" x2="85091" y2="76667"/>
                        <a14:backgroundMark x1="15091" y1="76970" x2="15091" y2="76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20481" y="4916384"/>
            <a:ext cx="2424309" cy="181823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7515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51" t="3691" r="15318" b="9827"/>
          <a:stretch/>
        </p:blipFill>
        <p:spPr>
          <a:xfrm>
            <a:off x="9680406" y="2828071"/>
            <a:ext cx="1776637" cy="149919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5758" b="94848" l="4818" r="96273">
                        <a14:foregroundMark x1="16500" y1="69939" x2="34000" y2="34061"/>
                        <a14:foregroundMark x1="79409" y1="67697" x2="50636" y2="30727"/>
                        <a14:foregroundMark x1="23364" y1="66000" x2="23364" y2="59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401642" y="5029511"/>
            <a:ext cx="1937732" cy="14532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31">
                    <a14:imgEffect>
                      <a14:backgroundRemoval t="10000" b="90000" l="4864" r="9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555" b="22222"/>
          <a:stretch/>
        </p:blipFill>
        <p:spPr>
          <a:xfrm>
            <a:off x="343224" y="3176893"/>
            <a:ext cx="2046499" cy="801545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2633393" y="4624331"/>
            <a:ext cx="2198485" cy="21907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5081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9000">
              <a:srgbClr val="00B0F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1973" y="0"/>
          <a:ext cx="11475075" cy="6858000"/>
        </p:xfrm>
        <a:graphic>
          <a:graphicData uri="http://schemas.openxmlformats.org/drawingml/2006/table">
            <a:tbl>
              <a:tblPr firstRow="1" bandRow="1">
                <a:tableStyleId>{327F97BB-C833-4FB7-BDE5-3F7075034690}</a:tableStyleId>
              </a:tblPr>
              <a:tblGrid>
                <a:gridCol w="2295015"/>
                <a:gridCol w="2295015"/>
                <a:gridCol w="2295015"/>
                <a:gridCol w="2295015"/>
                <a:gridCol w="2295015"/>
              </a:tblGrid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8788" l="1182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08640" y="366760"/>
            <a:ext cx="1949002" cy="146175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5682" r="93773">
                        <a14:foregroundMark x1="31909" y1="39818" x2="35455" y2="55030"/>
                        <a14:foregroundMark x1="26864" y1="49939" x2="38545" y2="4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6" t="37934" r="4836" b="29202"/>
          <a:stretch/>
        </p:blipFill>
        <p:spPr>
          <a:xfrm>
            <a:off x="5048250" y="6016224"/>
            <a:ext cx="2021641" cy="5553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92" t="12222" r="9167" b="16389"/>
          <a:stretch/>
        </p:blipFill>
        <p:spPr>
          <a:xfrm rot="5400000">
            <a:off x="2942014" y="2944069"/>
            <a:ext cx="1866900" cy="131450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48" b="100000" l="10000" r="90000">
                        <a14:foregroundMark x1="35409" y1="65030" x2="41455" y2="56364"/>
                        <a14:foregroundMark x1="35227" y1="37212" x2="41045" y2="45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500" r="13542"/>
          <a:stretch/>
        </p:blipFill>
        <p:spPr>
          <a:xfrm rot="5400000">
            <a:off x="9895686" y="4838888"/>
            <a:ext cx="1769057" cy="19240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5818" r="955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91" t="13930" b="18292"/>
          <a:stretch/>
        </p:blipFill>
        <p:spPr>
          <a:xfrm>
            <a:off x="419099" y="540337"/>
            <a:ext cx="2087601" cy="11145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8061" b="90000" l="10000" r="90000">
                        <a14:foregroundMark x1="27318" y1="62242" x2="43773" y2="50000"/>
                        <a14:foregroundMark x1="32318" y1="23030" x2="38136" y2="33333"/>
                        <a14:foregroundMark x1="48545" y1="23333" x2="40409" y2="30242"/>
                        <a14:foregroundMark x1="48955" y1="11636" x2="40000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54" t="9158" r="8737" b="9453"/>
          <a:stretch/>
        </p:blipFill>
        <p:spPr>
          <a:xfrm>
            <a:off x="5061552" y="2788868"/>
            <a:ext cx="2008339" cy="15775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8273" r="97909">
                        <a14:foregroundMark x1="21864" y1="26364" x2="16455" y2="35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34" t="13056" r="1042" b="8056"/>
          <a:stretch/>
        </p:blipFill>
        <p:spPr>
          <a:xfrm>
            <a:off x="7314542" y="631876"/>
            <a:ext cx="2186469" cy="13891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6682">
                        <a14:foregroundMark x1="21455" y1="21697" x2="43136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6881" y="5000813"/>
            <a:ext cx="2133600" cy="16002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32500" r="90000">
                        <a14:backgroundMark x1="35227" y1="60000" x2="35227" y2="60000"/>
                        <a14:backgroundMark x1="33318" y1="60303" x2="49591" y2="62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75" t="10556" r="27083" b="12222"/>
          <a:stretch/>
        </p:blipFill>
        <p:spPr>
          <a:xfrm>
            <a:off x="7829874" y="2788868"/>
            <a:ext cx="1155804" cy="163103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3515" b="9345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06" r="8436"/>
          <a:stretch/>
        </p:blipFill>
        <p:spPr>
          <a:xfrm rot="5400000">
            <a:off x="2919327" y="407654"/>
            <a:ext cx="1574373" cy="165240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0000" b="90000" l="6273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84" t="22116" r="10000" b="16773"/>
          <a:stretch/>
        </p:blipFill>
        <p:spPr>
          <a:xfrm rot="5400000">
            <a:off x="5110595" y="365270"/>
            <a:ext cx="1623184" cy="1721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2182" b="98788" l="4045" r="98000">
                        <a14:foregroundMark x1="12364" y1="74424" x2="13182" y2="77758"/>
                        <a14:foregroundMark x1="13000" y1="61939" x2="11545" y2="66970"/>
                        <a14:foregroundMark x1="14636" y1="49697" x2="13818" y2="55273"/>
                        <a14:foregroundMark x1="21318" y1="28606" x2="18818" y2="32788"/>
                        <a14:foregroundMark x1="34045" y1="15818" x2="31727" y2="18364"/>
                        <a14:foregroundMark x1="67773" y1="16121" x2="69864" y2="18909"/>
                        <a14:foregroundMark x1="79045" y1="25818" x2="79045" y2="25818"/>
                        <a14:foregroundMark x1="87364" y1="40848" x2="89045" y2="45030"/>
                        <a14:foregroundMark x1="90273" y1="56121" x2="88000" y2="60545"/>
                        <a14:foregroundMark x1="91318" y1="70000" x2="86955" y2="71394"/>
                        <a14:foregroundMark x1="91545" y1="80545" x2="91545" y2="80545"/>
                        <a14:foregroundMark x1="20273" y1="33879" x2="23591" y2="37515"/>
                        <a14:foregroundMark x1="15273" y1="54424" x2="19864" y2="57212"/>
                        <a14:foregroundMark x1="12773" y1="66121" x2="12773" y2="66121"/>
                        <a14:foregroundMark x1="13182" y1="65576" x2="13182" y2="65576"/>
                        <a14:foregroundMark x1="13182" y1="65576" x2="18182" y2="67515"/>
                        <a14:foregroundMark x1="14636" y1="78606" x2="19864" y2="80000"/>
                        <a14:foregroundMark x1="77773" y1="29697" x2="77773" y2="29697"/>
                        <a14:foregroundMark x1="84045" y1="44424" x2="84045" y2="44424"/>
                        <a14:foregroundMark x1="82773" y1="45576" x2="82773" y2="45576"/>
                        <a14:foregroundMark x1="83818" y1="62242" x2="88000" y2="59697"/>
                        <a14:foregroundMark x1="84045" y1="72485" x2="84045" y2="72485"/>
                        <a14:foregroundMark x1="84045" y1="72485" x2="84045" y2="72485"/>
                        <a14:foregroundMark x1="85500" y1="72788" x2="87773" y2="71091"/>
                        <a14:foregroundMark x1="83000" y1="82788" x2="86727" y2="81697"/>
                        <a14:backgroundMark x1="55091" y1="79455" x2="84864" y2="99152"/>
                        <a14:backgroundMark x1="14636" y1="59152" x2="15273" y2="60848"/>
                        <a14:backgroundMark x1="12591" y1="69455" x2="16318" y2="73333"/>
                        <a14:backgroundMark x1="89227" y1="63636" x2="85909" y2="65030"/>
                        <a14:backgroundMark x1="88591" y1="76121" x2="85091" y2="76667"/>
                        <a14:backgroundMark x1="15091" y1="76970" x2="15091" y2="76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20481" y="4916384"/>
            <a:ext cx="2424309" cy="181823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7515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51" t="3691" r="15318" b="9827"/>
          <a:stretch/>
        </p:blipFill>
        <p:spPr>
          <a:xfrm>
            <a:off x="9680406" y="2828071"/>
            <a:ext cx="1776637" cy="149919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5758" b="94848" l="4818" r="96273">
                        <a14:foregroundMark x1="16500" y1="69939" x2="34000" y2="34061"/>
                        <a14:foregroundMark x1="79409" y1="67697" x2="50636" y2="30727"/>
                        <a14:foregroundMark x1="23364" y1="66000" x2="23364" y2="59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401642" y="5029511"/>
            <a:ext cx="1937732" cy="14532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31">
                    <a14:imgEffect>
                      <a14:backgroundRemoval t="10000" b="90000" l="4864" r="9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555" b="22222"/>
          <a:stretch/>
        </p:blipFill>
        <p:spPr>
          <a:xfrm>
            <a:off x="343224" y="3176893"/>
            <a:ext cx="2046499" cy="801545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363656" y="4543866"/>
            <a:ext cx="2198485" cy="21907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48288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9000">
              <a:srgbClr val="00B0F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1973" y="0"/>
          <a:ext cx="11475075" cy="6858000"/>
        </p:xfrm>
        <a:graphic>
          <a:graphicData uri="http://schemas.openxmlformats.org/drawingml/2006/table">
            <a:tbl>
              <a:tblPr firstRow="1" bandRow="1">
                <a:tableStyleId>{327F97BB-C833-4FB7-BDE5-3F7075034690}</a:tableStyleId>
              </a:tblPr>
              <a:tblGrid>
                <a:gridCol w="2295015"/>
                <a:gridCol w="2295015"/>
                <a:gridCol w="2295015"/>
                <a:gridCol w="2295015"/>
                <a:gridCol w="2295015"/>
              </a:tblGrid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8788" l="1182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08640" y="366760"/>
            <a:ext cx="1949002" cy="146175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5682" r="93773">
                        <a14:foregroundMark x1="31909" y1="39818" x2="35455" y2="55030"/>
                        <a14:foregroundMark x1="26864" y1="49939" x2="38545" y2="4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6" t="37934" r="4836" b="29202"/>
          <a:stretch/>
        </p:blipFill>
        <p:spPr>
          <a:xfrm>
            <a:off x="5048250" y="6016224"/>
            <a:ext cx="2021641" cy="5553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92" t="12222" r="9167" b="16389"/>
          <a:stretch/>
        </p:blipFill>
        <p:spPr>
          <a:xfrm rot="5400000">
            <a:off x="2942014" y="2944069"/>
            <a:ext cx="1866900" cy="131450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48" b="100000" l="10000" r="90000">
                        <a14:foregroundMark x1="35409" y1="65030" x2="41455" y2="56364"/>
                        <a14:foregroundMark x1="35227" y1="37212" x2="41045" y2="45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500" r="13542"/>
          <a:stretch/>
        </p:blipFill>
        <p:spPr>
          <a:xfrm rot="5400000">
            <a:off x="9895686" y="4838888"/>
            <a:ext cx="1769057" cy="19240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5818" r="955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91" t="13930" b="18292"/>
          <a:stretch/>
        </p:blipFill>
        <p:spPr>
          <a:xfrm>
            <a:off x="419099" y="540337"/>
            <a:ext cx="2087601" cy="11145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8061" b="90000" l="10000" r="90000">
                        <a14:foregroundMark x1="27318" y1="62242" x2="43773" y2="50000"/>
                        <a14:foregroundMark x1="32318" y1="23030" x2="38136" y2="33333"/>
                        <a14:foregroundMark x1="48545" y1="23333" x2="40409" y2="30242"/>
                        <a14:foregroundMark x1="48955" y1="11636" x2="40000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54" t="9158" r="8737" b="9453"/>
          <a:stretch/>
        </p:blipFill>
        <p:spPr>
          <a:xfrm>
            <a:off x="5061552" y="2788868"/>
            <a:ext cx="2008339" cy="15775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8273" r="97909">
                        <a14:foregroundMark x1="21864" y1="26364" x2="16455" y2="35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34" t="13056" r="1042" b="8056"/>
          <a:stretch/>
        </p:blipFill>
        <p:spPr>
          <a:xfrm>
            <a:off x="7314542" y="631876"/>
            <a:ext cx="2186469" cy="13891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6682">
                        <a14:foregroundMark x1="21455" y1="21697" x2="43136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6881" y="5000813"/>
            <a:ext cx="2133600" cy="16002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32500" r="90000">
                        <a14:backgroundMark x1="35227" y1="60000" x2="35227" y2="60000"/>
                        <a14:backgroundMark x1="33318" y1="60303" x2="49591" y2="62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75" t="10556" r="27083" b="12222"/>
          <a:stretch/>
        </p:blipFill>
        <p:spPr>
          <a:xfrm>
            <a:off x="7829874" y="2788868"/>
            <a:ext cx="1155804" cy="163103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3515" b="9345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06" r="8436"/>
          <a:stretch/>
        </p:blipFill>
        <p:spPr>
          <a:xfrm rot="5400000">
            <a:off x="2919327" y="407654"/>
            <a:ext cx="1574373" cy="165240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0000" b="90000" l="6273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84" t="22116" r="10000" b="16773"/>
          <a:stretch/>
        </p:blipFill>
        <p:spPr>
          <a:xfrm rot="5400000">
            <a:off x="5110595" y="365270"/>
            <a:ext cx="1623184" cy="1721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2182" b="98788" l="4045" r="98000">
                        <a14:foregroundMark x1="12364" y1="74424" x2="13182" y2="77758"/>
                        <a14:foregroundMark x1="13000" y1="61939" x2="11545" y2="66970"/>
                        <a14:foregroundMark x1="14636" y1="49697" x2="13818" y2="55273"/>
                        <a14:foregroundMark x1="21318" y1="28606" x2="18818" y2="32788"/>
                        <a14:foregroundMark x1="34045" y1="15818" x2="31727" y2="18364"/>
                        <a14:foregroundMark x1="67773" y1="16121" x2="69864" y2="18909"/>
                        <a14:foregroundMark x1="79045" y1="25818" x2="79045" y2="25818"/>
                        <a14:foregroundMark x1="87364" y1="40848" x2="89045" y2="45030"/>
                        <a14:foregroundMark x1="90273" y1="56121" x2="88000" y2="60545"/>
                        <a14:foregroundMark x1="91318" y1="70000" x2="86955" y2="71394"/>
                        <a14:foregroundMark x1="91545" y1="80545" x2="91545" y2="80545"/>
                        <a14:foregroundMark x1="20273" y1="33879" x2="23591" y2="37515"/>
                        <a14:foregroundMark x1="15273" y1="54424" x2="19864" y2="57212"/>
                        <a14:foregroundMark x1="12773" y1="66121" x2="12773" y2="66121"/>
                        <a14:foregroundMark x1="13182" y1="65576" x2="13182" y2="65576"/>
                        <a14:foregroundMark x1="13182" y1="65576" x2="18182" y2="67515"/>
                        <a14:foregroundMark x1="14636" y1="78606" x2="19864" y2="80000"/>
                        <a14:foregroundMark x1="77773" y1="29697" x2="77773" y2="29697"/>
                        <a14:foregroundMark x1="84045" y1="44424" x2="84045" y2="44424"/>
                        <a14:foregroundMark x1="82773" y1="45576" x2="82773" y2="45576"/>
                        <a14:foregroundMark x1="83818" y1="62242" x2="88000" y2="59697"/>
                        <a14:foregroundMark x1="84045" y1="72485" x2="84045" y2="72485"/>
                        <a14:foregroundMark x1="84045" y1="72485" x2="84045" y2="72485"/>
                        <a14:foregroundMark x1="85500" y1="72788" x2="87773" y2="71091"/>
                        <a14:foregroundMark x1="83000" y1="82788" x2="86727" y2="81697"/>
                        <a14:backgroundMark x1="55091" y1="79455" x2="84864" y2="99152"/>
                        <a14:backgroundMark x1="14636" y1="59152" x2="15273" y2="60848"/>
                        <a14:backgroundMark x1="12591" y1="69455" x2="16318" y2="73333"/>
                        <a14:backgroundMark x1="89227" y1="63636" x2="85909" y2="65030"/>
                        <a14:backgroundMark x1="88591" y1="76121" x2="85091" y2="76667"/>
                        <a14:backgroundMark x1="15091" y1="76970" x2="15091" y2="76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20481" y="4916384"/>
            <a:ext cx="2424309" cy="181823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7515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51" t="3691" r="15318" b="9827"/>
          <a:stretch/>
        </p:blipFill>
        <p:spPr>
          <a:xfrm>
            <a:off x="9680406" y="2828071"/>
            <a:ext cx="1776637" cy="149919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5758" b="94848" l="4818" r="96273">
                        <a14:foregroundMark x1="16500" y1="69939" x2="34000" y2="34061"/>
                        <a14:foregroundMark x1="79409" y1="67697" x2="50636" y2="30727"/>
                        <a14:foregroundMark x1="23364" y1="66000" x2="23364" y2="59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401642" y="5029511"/>
            <a:ext cx="1937732" cy="14532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31">
                    <a14:imgEffect>
                      <a14:backgroundRemoval t="10000" b="90000" l="4864" r="9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555" b="22222"/>
          <a:stretch/>
        </p:blipFill>
        <p:spPr>
          <a:xfrm>
            <a:off x="343224" y="3176893"/>
            <a:ext cx="2046499" cy="801545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9543755" y="86323"/>
            <a:ext cx="2198485" cy="21907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57281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1973" y="0"/>
          <a:ext cx="11475075" cy="6858000"/>
        </p:xfrm>
        <a:graphic>
          <a:graphicData uri="http://schemas.openxmlformats.org/drawingml/2006/table">
            <a:tbl>
              <a:tblPr firstRow="1" bandRow="1">
                <a:tableStyleId>{327F97BB-C833-4FB7-BDE5-3F7075034690}</a:tableStyleId>
              </a:tblPr>
              <a:tblGrid>
                <a:gridCol w="2295015"/>
                <a:gridCol w="2295015"/>
                <a:gridCol w="2295015"/>
                <a:gridCol w="2295015"/>
                <a:gridCol w="2295015"/>
              </a:tblGrid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8788" l="1182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08640" y="366760"/>
            <a:ext cx="1949002" cy="146175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5682" r="93773">
                        <a14:foregroundMark x1="31909" y1="39818" x2="35455" y2="55030"/>
                        <a14:foregroundMark x1="26864" y1="49939" x2="38545" y2="4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6" t="37934" r="4836" b="29202"/>
          <a:stretch/>
        </p:blipFill>
        <p:spPr>
          <a:xfrm>
            <a:off x="5048250" y="6016224"/>
            <a:ext cx="2021641" cy="5553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92" t="12222" r="9167" b="16389"/>
          <a:stretch/>
        </p:blipFill>
        <p:spPr>
          <a:xfrm rot="5400000">
            <a:off x="2942014" y="2944069"/>
            <a:ext cx="1866900" cy="131450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48" b="100000" l="10000" r="90000">
                        <a14:foregroundMark x1="35409" y1="65030" x2="41455" y2="56364"/>
                        <a14:foregroundMark x1="35227" y1="37212" x2="41045" y2="45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500" r="13542"/>
          <a:stretch/>
        </p:blipFill>
        <p:spPr>
          <a:xfrm rot="5400000">
            <a:off x="9895686" y="4838888"/>
            <a:ext cx="1769057" cy="19240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5818" r="955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91" t="13930" b="18292"/>
          <a:stretch/>
        </p:blipFill>
        <p:spPr>
          <a:xfrm>
            <a:off x="419099" y="540337"/>
            <a:ext cx="2087601" cy="11145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8061" b="90000" l="10000" r="90000">
                        <a14:foregroundMark x1="27318" y1="62242" x2="43773" y2="50000"/>
                        <a14:foregroundMark x1="32318" y1="23030" x2="38136" y2="33333"/>
                        <a14:foregroundMark x1="48545" y1="23333" x2="40409" y2="30242"/>
                        <a14:foregroundMark x1="48955" y1="11636" x2="40000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54" t="9158" r="8737" b="9453"/>
          <a:stretch/>
        </p:blipFill>
        <p:spPr>
          <a:xfrm>
            <a:off x="5061552" y="2788868"/>
            <a:ext cx="2008339" cy="15775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8273" r="97909">
                        <a14:foregroundMark x1="21864" y1="26364" x2="16455" y2="35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34" t="13056" r="1042" b="8056"/>
          <a:stretch/>
        </p:blipFill>
        <p:spPr>
          <a:xfrm>
            <a:off x="7314542" y="631876"/>
            <a:ext cx="2186469" cy="13891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6682">
                        <a14:foregroundMark x1="21455" y1="21697" x2="43136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6881" y="5000813"/>
            <a:ext cx="2133600" cy="16002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32500" r="90000">
                        <a14:backgroundMark x1="35227" y1="60000" x2="35227" y2="60000"/>
                        <a14:backgroundMark x1="33318" y1="60303" x2="49591" y2="62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75" t="10556" r="27083" b="12222"/>
          <a:stretch/>
        </p:blipFill>
        <p:spPr>
          <a:xfrm>
            <a:off x="7829874" y="2788868"/>
            <a:ext cx="1155804" cy="163103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3515" b="9345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06" r="8436"/>
          <a:stretch/>
        </p:blipFill>
        <p:spPr>
          <a:xfrm rot="5400000">
            <a:off x="2919327" y="407654"/>
            <a:ext cx="1574373" cy="165240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0000" b="90000" l="6273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84" t="22116" r="10000" b="16773"/>
          <a:stretch/>
        </p:blipFill>
        <p:spPr>
          <a:xfrm rot="5400000">
            <a:off x="5110595" y="365270"/>
            <a:ext cx="1623184" cy="1721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2182" b="98788" l="4045" r="98000">
                        <a14:foregroundMark x1="12364" y1="74424" x2="13182" y2="77758"/>
                        <a14:foregroundMark x1="13000" y1="61939" x2="11545" y2="66970"/>
                        <a14:foregroundMark x1="14636" y1="49697" x2="13818" y2="55273"/>
                        <a14:foregroundMark x1="21318" y1="28606" x2="18818" y2="32788"/>
                        <a14:foregroundMark x1="34045" y1="15818" x2="31727" y2="18364"/>
                        <a14:foregroundMark x1="67773" y1="16121" x2="69864" y2="18909"/>
                        <a14:foregroundMark x1="79045" y1="25818" x2="79045" y2="25818"/>
                        <a14:foregroundMark x1="87364" y1="40848" x2="89045" y2="45030"/>
                        <a14:foregroundMark x1="90273" y1="56121" x2="88000" y2="60545"/>
                        <a14:foregroundMark x1="91318" y1="70000" x2="86955" y2="71394"/>
                        <a14:foregroundMark x1="91545" y1="80545" x2="91545" y2="80545"/>
                        <a14:foregroundMark x1="20273" y1="33879" x2="23591" y2="37515"/>
                        <a14:foregroundMark x1="15273" y1="54424" x2="19864" y2="57212"/>
                        <a14:foregroundMark x1="12773" y1="66121" x2="12773" y2="66121"/>
                        <a14:foregroundMark x1="13182" y1="65576" x2="13182" y2="65576"/>
                        <a14:foregroundMark x1="13182" y1="65576" x2="18182" y2="67515"/>
                        <a14:foregroundMark x1="14636" y1="78606" x2="19864" y2="80000"/>
                        <a14:foregroundMark x1="77773" y1="29697" x2="77773" y2="29697"/>
                        <a14:foregroundMark x1="84045" y1="44424" x2="84045" y2="44424"/>
                        <a14:foregroundMark x1="82773" y1="45576" x2="82773" y2="45576"/>
                        <a14:foregroundMark x1="83818" y1="62242" x2="88000" y2="59697"/>
                        <a14:foregroundMark x1="84045" y1="72485" x2="84045" y2="72485"/>
                        <a14:foregroundMark x1="84045" y1="72485" x2="84045" y2="72485"/>
                        <a14:foregroundMark x1="85500" y1="72788" x2="87773" y2="71091"/>
                        <a14:foregroundMark x1="83000" y1="82788" x2="86727" y2="81697"/>
                        <a14:backgroundMark x1="55091" y1="79455" x2="84864" y2="99152"/>
                        <a14:backgroundMark x1="14636" y1="59152" x2="15273" y2="60848"/>
                        <a14:backgroundMark x1="12591" y1="69455" x2="16318" y2="73333"/>
                        <a14:backgroundMark x1="89227" y1="63636" x2="85909" y2="65030"/>
                        <a14:backgroundMark x1="88591" y1="76121" x2="85091" y2="76667"/>
                        <a14:backgroundMark x1="15091" y1="76970" x2="15091" y2="76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20481" y="4916384"/>
            <a:ext cx="2424309" cy="181823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7515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51" t="3691" r="15318" b="9827"/>
          <a:stretch/>
        </p:blipFill>
        <p:spPr>
          <a:xfrm>
            <a:off x="9680406" y="2828071"/>
            <a:ext cx="1776637" cy="149919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5758" b="94848" l="4818" r="96273">
                        <a14:foregroundMark x1="16500" y1="69939" x2="34000" y2="34061"/>
                        <a14:foregroundMark x1="79409" y1="67697" x2="50636" y2="30727"/>
                        <a14:foregroundMark x1="23364" y1="66000" x2="23364" y2="59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401642" y="5029511"/>
            <a:ext cx="1937732" cy="14532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31">
                    <a14:imgEffect>
                      <a14:backgroundRemoval t="10000" b="90000" l="4864" r="9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555" b="22222"/>
          <a:stretch/>
        </p:blipFill>
        <p:spPr>
          <a:xfrm>
            <a:off x="343224" y="3176893"/>
            <a:ext cx="2046499" cy="801545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2657030" y="53439"/>
            <a:ext cx="2198485" cy="21907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944790" y="2294529"/>
            <a:ext cx="2198485" cy="21907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1814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9000">
              <a:srgbClr val="00B0F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1973" y="0"/>
          <a:ext cx="11475075" cy="6858000"/>
        </p:xfrm>
        <a:graphic>
          <a:graphicData uri="http://schemas.openxmlformats.org/drawingml/2006/table">
            <a:tbl>
              <a:tblPr firstRow="1" bandRow="1">
                <a:tableStyleId>{327F97BB-C833-4FB7-BDE5-3F7075034690}</a:tableStyleId>
              </a:tblPr>
              <a:tblGrid>
                <a:gridCol w="2295015"/>
                <a:gridCol w="2295015"/>
                <a:gridCol w="2295015"/>
                <a:gridCol w="2295015"/>
                <a:gridCol w="2295015"/>
              </a:tblGrid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8788" l="1182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08640" y="366760"/>
            <a:ext cx="1949002" cy="146175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5682" r="93773">
                        <a14:foregroundMark x1="31909" y1="39818" x2="35455" y2="55030"/>
                        <a14:foregroundMark x1="26864" y1="49939" x2="38545" y2="4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6" t="37934" r="4836" b="29202"/>
          <a:stretch/>
        </p:blipFill>
        <p:spPr>
          <a:xfrm>
            <a:off x="5048250" y="6016224"/>
            <a:ext cx="2021641" cy="5553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92" t="12222" r="9167" b="16389"/>
          <a:stretch/>
        </p:blipFill>
        <p:spPr>
          <a:xfrm rot="5400000">
            <a:off x="2942014" y="2944069"/>
            <a:ext cx="1866900" cy="131450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48" b="100000" l="10000" r="90000">
                        <a14:foregroundMark x1="35409" y1="65030" x2="41455" y2="56364"/>
                        <a14:foregroundMark x1="35227" y1="37212" x2="41045" y2="45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500" r="13542"/>
          <a:stretch/>
        </p:blipFill>
        <p:spPr>
          <a:xfrm rot="5400000">
            <a:off x="9895686" y="4838888"/>
            <a:ext cx="1769057" cy="19240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5818" r="955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91" t="13930" b="18292"/>
          <a:stretch/>
        </p:blipFill>
        <p:spPr>
          <a:xfrm>
            <a:off x="419099" y="540337"/>
            <a:ext cx="2087601" cy="11145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8061" b="90000" l="10000" r="90000">
                        <a14:foregroundMark x1="27318" y1="62242" x2="43773" y2="50000"/>
                        <a14:foregroundMark x1="32318" y1="23030" x2="38136" y2="33333"/>
                        <a14:foregroundMark x1="48545" y1="23333" x2="40409" y2="30242"/>
                        <a14:foregroundMark x1="48955" y1="11636" x2="40000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54" t="9158" r="8737" b="9453"/>
          <a:stretch/>
        </p:blipFill>
        <p:spPr>
          <a:xfrm>
            <a:off x="5061552" y="2788868"/>
            <a:ext cx="2008339" cy="15775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8273" r="97909">
                        <a14:foregroundMark x1="21864" y1="26364" x2="16455" y2="35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34" t="13056" r="1042" b="8056"/>
          <a:stretch/>
        </p:blipFill>
        <p:spPr>
          <a:xfrm>
            <a:off x="7314542" y="631876"/>
            <a:ext cx="2186469" cy="13891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6682">
                        <a14:foregroundMark x1="21455" y1="21697" x2="43136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6881" y="5000813"/>
            <a:ext cx="2133600" cy="16002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32500" r="90000">
                        <a14:backgroundMark x1="35227" y1="60000" x2="35227" y2="60000"/>
                        <a14:backgroundMark x1="33318" y1="60303" x2="49591" y2="62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75" t="10556" r="27083" b="12222"/>
          <a:stretch/>
        </p:blipFill>
        <p:spPr>
          <a:xfrm>
            <a:off x="7829874" y="2788868"/>
            <a:ext cx="1155804" cy="163103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3515" b="9345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06" r="8436"/>
          <a:stretch/>
        </p:blipFill>
        <p:spPr>
          <a:xfrm rot="5400000">
            <a:off x="2919327" y="407654"/>
            <a:ext cx="1574373" cy="165240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0000" b="90000" l="6273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84" t="22116" r="10000" b="16773"/>
          <a:stretch/>
        </p:blipFill>
        <p:spPr>
          <a:xfrm rot="5400000">
            <a:off x="5110595" y="365270"/>
            <a:ext cx="1623184" cy="1721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2182" b="98788" l="4045" r="98000">
                        <a14:foregroundMark x1="12364" y1="74424" x2="13182" y2="77758"/>
                        <a14:foregroundMark x1="13000" y1="61939" x2="11545" y2="66970"/>
                        <a14:foregroundMark x1="14636" y1="49697" x2="13818" y2="55273"/>
                        <a14:foregroundMark x1="21318" y1="28606" x2="18818" y2="32788"/>
                        <a14:foregroundMark x1="34045" y1="15818" x2="31727" y2="18364"/>
                        <a14:foregroundMark x1="67773" y1="16121" x2="69864" y2="18909"/>
                        <a14:foregroundMark x1="79045" y1="25818" x2="79045" y2="25818"/>
                        <a14:foregroundMark x1="87364" y1="40848" x2="89045" y2="45030"/>
                        <a14:foregroundMark x1="90273" y1="56121" x2="88000" y2="60545"/>
                        <a14:foregroundMark x1="91318" y1="70000" x2="86955" y2="71394"/>
                        <a14:foregroundMark x1="91545" y1="80545" x2="91545" y2="80545"/>
                        <a14:foregroundMark x1="20273" y1="33879" x2="23591" y2="37515"/>
                        <a14:foregroundMark x1="15273" y1="54424" x2="19864" y2="57212"/>
                        <a14:foregroundMark x1="12773" y1="66121" x2="12773" y2="66121"/>
                        <a14:foregroundMark x1="13182" y1="65576" x2="13182" y2="65576"/>
                        <a14:foregroundMark x1="13182" y1="65576" x2="18182" y2="67515"/>
                        <a14:foregroundMark x1="14636" y1="78606" x2="19864" y2="80000"/>
                        <a14:foregroundMark x1="77773" y1="29697" x2="77773" y2="29697"/>
                        <a14:foregroundMark x1="84045" y1="44424" x2="84045" y2="44424"/>
                        <a14:foregroundMark x1="82773" y1="45576" x2="82773" y2="45576"/>
                        <a14:foregroundMark x1="83818" y1="62242" x2="88000" y2="59697"/>
                        <a14:foregroundMark x1="84045" y1="72485" x2="84045" y2="72485"/>
                        <a14:foregroundMark x1="84045" y1="72485" x2="84045" y2="72485"/>
                        <a14:foregroundMark x1="85500" y1="72788" x2="87773" y2="71091"/>
                        <a14:foregroundMark x1="83000" y1="82788" x2="86727" y2="81697"/>
                        <a14:backgroundMark x1="55091" y1="79455" x2="84864" y2="99152"/>
                        <a14:backgroundMark x1="14636" y1="59152" x2="15273" y2="60848"/>
                        <a14:backgroundMark x1="12591" y1="69455" x2="16318" y2="73333"/>
                        <a14:backgroundMark x1="89227" y1="63636" x2="85909" y2="65030"/>
                        <a14:backgroundMark x1="88591" y1="76121" x2="85091" y2="76667"/>
                        <a14:backgroundMark x1="15091" y1="76970" x2="15091" y2="76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20481" y="4916384"/>
            <a:ext cx="2424309" cy="181823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7515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51" t="3691" r="15318" b="9827"/>
          <a:stretch/>
        </p:blipFill>
        <p:spPr>
          <a:xfrm>
            <a:off x="9680406" y="2828071"/>
            <a:ext cx="1776637" cy="149919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5758" b="94848" l="4818" r="96273">
                        <a14:foregroundMark x1="16500" y1="69939" x2="34000" y2="34061"/>
                        <a14:foregroundMark x1="79409" y1="67697" x2="50636" y2="30727"/>
                        <a14:foregroundMark x1="23364" y1="66000" x2="23364" y2="59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401642" y="5029511"/>
            <a:ext cx="1937732" cy="14532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31">
                    <a14:imgEffect>
                      <a14:backgroundRemoval t="10000" b="90000" l="4864" r="9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555" b="22222"/>
          <a:stretch/>
        </p:blipFill>
        <p:spPr>
          <a:xfrm>
            <a:off x="343224" y="3176893"/>
            <a:ext cx="2046499" cy="801545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7254720" y="84450"/>
            <a:ext cx="2198485" cy="21907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633392" y="2294529"/>
            <a:ext cx="2198485" cy="21907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7271265" y="4578255"/>
            <a:ext cx="2198485" cy="21907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6554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9000">
              <a:srgbClr val="00B0F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1973" y="0"/>
          <a:ext cx="11475075" cy="6858000"/>
        </p:xfrm>
        <a:graphic>
          <a:graphicData uri="http://schemas.openxmlformats.org/drawingml/2006/table">
            <a:tbl>
              <a:tblPr firstRow="1" bandRow="1">
                <a:tableStyleId>{327F97BB-C833-4FB7-BDE5-3F7075034690}</a:tableStyleId>
              </a:tblPr>
              <a:tblGrid>
                <a:gridCol w="2295015"/>
                <a:gridCol w="2295015"/>
                <a:gridCol w="2295015"/>
                <a:gridCol w="2295015"/>
                <a:gridCol w="2295015"/>
              </a:tblGrid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8788" l="1182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08640" y="366760"/>
            <a:ext cx="1949002" cy="146175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5682" r="93773">
                        <a14:foregroundMark x1="31909" y1="39818" x2="35455" y2="55030"/>
                        <a14:foregroundMark x1="26864" y1="49939" x2="38545" y2="4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6" t="37934" r="4836" b="29202"/>
          <a:stretch/>
        </p:blipFill>
        <p:spPr>
          <a:xfrm>
            <a:off x="5048250" y="6016224"/>
            <a:ext cx="2021641" cy="5553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92" t="12222" r="9167" b="16389"/>
          <a:stretch/>
        </p:blipFill>
        <p:spPr>
          <a:xfrm rot="5400000">
            <a:off x="2942014" y="2944069"/>
            <a:ext cx="1866900" cy="131450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48" b="100000" l="10000" r="90000">
                        <a14:foregroundMark x1="35409" y1="65030" x2="41455" y2="56364"/>
                        <a14:foregroundMark x1="35227" y1="37212" x2="41045" y2="45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500" r="13542"/>
          <a:stretch/>
        </p:blipFill>
        <p:spPr>
          <a:xfrm rot="5400000">
            <a:off x="9895686" y="4838888"/>
            <a:ext cx="1769057" cy="19240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5818" r="955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91" t="13930" b="18292"/>
          <a:stretch/>
        </p:blipFill>
        <p:spPr>
          <a:xfrm>
            <a:off x="419099" y="540337"/>
            <a:ext cx="2087601" cy="11145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8061" b="90000" l="10000" r="90000">
                        <a14:foregroundMark x1="27318" y1="62242" x2="43773" y2="50000"/>
                        <a14:foregroundMark x1="32318" y1="23030" x2="38136" y2="33333"/>
                        <a14:foregroundMark x1="48545" y1="23333" x2="40409" y2="30242"/>
                        <a14:foregroundMark x1="48955" y1="11636" x2="40000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54" t="9158" r="8737" b="9453"/>
          <a:stretch/>
        </p:blipFill>
        <p:spPr>
          <a:xfrm>
            <a:off x="5061552" y="2788868"/>
            <a:ext cx="2008339" cy="15775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8273" r="97909">
                        <a14:foregroundMark x1="21864" y1="26364" x2="16455" y2="35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34" t="13056" r="1042" b="8056"/>
          <a:stretch/>
        </p:blipFill>
        <p:spPr>
          <a:xfrm>
            <a:off x="7314542" y="631876"/>
            <a:ext cx="2186469" cy="13891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6682">
                        <a14:foregroundMark x1="21455" y1="21697" x2="43136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6881" y="5000813"/>
            <a:ext cx="2133600" cy="16002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32500" r="90000">
                        <a14:backgroundMark x1="35227" y1="60000" x2="35227" y2="60000"/>
                        <a14:backgroundMark x1="33318" y1="60303" x2="49591" y2="62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75" t="10556" r="27083" b="12222"/>
          <a:stretch/>
        </p:blipFill>
        <p:spPr>
          <a:xfrm>
            <a:off x="7829874" y="2788868"/>
            <a:ext cx="1155804" cy="163103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3515" b="9345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06" r="8436"/>
          <a:stretch/>
        </p:blipFill>
        <p:spPr>
          <a:xfrm rot="5400000">
            <a:off x="2919327" y="407654"/>
            <a:ext cx="1574373" cy="165240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0000" b="90000" l="6273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84" t="22116" r="10000" b="16773"/>
          <a:stretch/>
        </p:blipFill>
        <p:spPr>
          <a:xfrm rot="5400000">
            <a:off x="5110595" y="365270"/>
            <a:ext cx="1623184" cy="1721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2182" b="98788" l="4045" r="98000">
                        <a14:foregroundMark x1="12364" y1="74424" x2="13182" y2="77758"/>
                        <a14:foregroundMark x1="13000" y1="61939" x2="11545" y2="66970"/>
                        <a14:foregroundMark x1="14636" y1="49697" x2="13818" y2="55273"/>
                        <a14:foregroundMark x1="21318" y1="28606" x2="18818" y2="32788"/>
                        <a14:foregroundMark x1="34045" y1="15818" x2="31727" y2="18364"/>
                        <a14:foregroundMark x1="67773" y1="16121" x2="69864" y2="18909"/>
                        <a14:foregroundMark x1="79045" y1="25818" x2="79045" y2="25818"/>
                        <a14:foregroundMark x1="87364" y1="40848" x2="89045" y2="45030"/>
                        <a14:foregroundMark x1="90273" y1="56121" x2="88000" y2="60545"/>
                        <a14:foregroundMark x1="91318" y1="70000" x2="86955" y2="71394"/>
                        <a14:foregroundMark x1="91545" y1="80545" x2="91545" y2="80545"/>
                        <a14:foregroundMark x1="20273" y1="33879" x2="23591" y2="37515"/>
                        <a14:foregroundMark x1="15273" y1="54424" x2="19864" y2="57212"/>
                        <a14:foregroundMark x1="12773" y1="66121" x2="12773" y2="66121"/>
                        <a14:foregroundMark x1="13182" y1="65576" x2="13182" y2="65576"/>
                        <a14:foregroundMark x1="13182" y1="65576" x2="18182" y2="67515"/>
                        <a14:foregroundMark x1="14636" y1="78606" x2="19864" y2="80000"/>
                        <a14:foregroundMark x1="77773" y1="29697" x2="77773" y2="29697"/>
                        <a14:foregroundMark x1="84045" y1="44424" x2="84045" y2="44424"/>
                        <a14:foregroundMark x1="82773" y1="45576" x2="82773" y2="45576"/>
                        <a14:foregroundMark x1="83818" y1="62242" x2="88000" y2="59697"/>
                        <a14:foregroundMark x1="84045" y1="72485" x2="84045" y2="72485"/>
                        <a14:foregroundMark x1="84045" y1="72485" x2="84045" y2="72485"/>
                        <a14:foregroundMark x1="85500" y1="72788" x2="87773" y2="71091"/>
                        <a14:foregroundMark x1="83000" y1="82788" x2="86727" y2="81697"/>
                        <a14:backgroundMark x1="55091" y1="79455" x2="84864" y2="99152"/>
                        <a14:backgroundMark x1="14636" y1="59152" x2="15273" y2="60848"/>
                        <a14:backgroundMark x1="12591" y1="69455" x2="16318" y2="73333"/>
                        <a14:backgroundMark x1="89227" y1="63636" x2="85909" y2="65030"/>
                        <a14:backgroundMark x1="88591" y1="76121" x2="85091" y2="76667"/>
                        <a14:backgroundMark x1="15091" y1="76970" x2="15091" y2="76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20481" y="4916384"/>
            <a:ext cx="2424309" cy="181823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7515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51" t="3691" r="15318" b="9827"/>
          <a:stretch/>
        </p:blipFill>
        <p:spPr>
          <a:xfrm>
            <a:off x="9680406" y="2828071"/>
            <a:ext cx="1776637" cy="149919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5758" b="94848" l="4818" r="96273">
                        <a14:foregroundMark x1="16500" y1="69939" x2="34000" y2="34061"/>
                        <a14:foregroundMark x1="79409" y1="67697" x2="50636" y2="30727"/>
                        <a14:foregroundMark x1="23364" y1="66000" x2="23364" y2="59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401642" y="5029511"/>
            <a:ext cx="1937732" cy="14532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31">
                    <a14:imgEffect>
                      <a14:backgroundRemoval t="10000" b="90000" l="4864" r="9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555" b="22222"/>
          <a:stretch/>
        </p:blipFill>
        <p:spPr>
          <a:xfrm>
            <a:off x="343224" y="3176893"/>
            <a:ext cx="2046499" cy="801545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363656" y="41749"/>
            <a:ext cx="2198485" cy="21907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930240" y="4543866"/>
            <a:ext cx="2198485" cy="21907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8603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9000">
              <a:srgbClr val="00B0F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1973" y="0"/>
          <a:ext cx="11475075" cy="6858000"/>
        </p:xfrm>
        <a:graphic>
          <a:graphicData uri="http://schemas.openxmlformats.org/drawingml/2006/table">
            <a:tbl>
              <a:tblPr firstRow="1" bandRow="1">
                <a:tableStyleId>{327F97BB-C833-4FB7-BDE5-3F7075034690}</a:tableStyleId>
              </a:tblPr>
              <a:tblGrid>
                <a:gridCol w="2295015"/>
                <a:gridCol w="2295015"/>
                <a:gridCol w="2295015"/>
                <a:gridCol w="2295015"/>
                <a:gridCol w="2295015"/>
              </a:tblGrid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8788" l="1182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08640" y="366760"/>
            <a:ext cx="1949002" cy="146175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5682" r="93773">
                        <a14:foregroundMark x1="31909" y1="39818" x2="35455" y2="55030"/>
                        <a14:foregroundMark x1="26864" y1="49939" x2="38545" y2="4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6" t="37934" r="4836" b="29202"/>
          <a:stretch/>
        </p:blipFill>
        <p:spPr>
          <a:xfrm>
            <a:off x="5048250" y="6016224"/>
            <a:ext cx="2021641" cy="5553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92" t="12222" r="9167" b="16389"/>
          <a:stretch/>
        </p:blipFill>
        <p:spPr>
          <a:xfrm rot="5400000">
            <a:off x="2942014" y="2944069"/>
            <a:ext cx="1866900" cy="131450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48" b="100000" l="10000" r="90000">
                        <a14:foregroundMark x1="35409" y1="65030" x2="41455" y2="56364"/>
                        <a14:foregroundMark x1="35227" y1="37212" x2="41045" y2="45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500" r="13542"/>
          <a:stretch/>
        </p:blipFill>
        <p:spPr>
          <a:xfrm rot="5400000">
            <a:off x="9895686" y="4838888"/>
            <a:ext cx="1769057" cy="19240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5818" r="955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91" t="13930" b="18292"/>
          <a:stretch/>
        </p:blipFill>
        <p:spPr>
          <a:xfrm>
            <a:off x="419099" y="540337"/>
            <a:ext cx="2087601" cy="11145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8061" b="90000" l="10000" r="90000">
                        <a14:foregroundMark x1="27318" y1="62242" x2="43773" y2="50000"/>
                        <a14:foregroundMark x1="32318" y1="23030" x2="38136" y2="33333"/>
                        <a14:foregroundMark x1="48545" y1="23333" x2="40409" y2="30242"/>
                        <a14:foregroundMark x1="48955" y1="11636" x2="40000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54" t="9158" r="8737" b="9453"/>
          <a:stretch/>
        </p:blipFill>
        <p:spPr>
          <a:xfrm>
            <a:off x="5061552" y="2788868"/>
            <a:ext cx="2008339" cy="15775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8273" r="97909">
                        <a14:foregroundMark x1="21864" y1="26364" x2="16455" y2="35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34" t="13056" r="1042" b="8056"/>
          <a:stretch/>
        </p:blipFill>
        <p:spPr>
          <a:xfrm>
            <a:off x="7314542" y="631876"/>
            <a:ext cx="2186469" cy="13891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6682">
                        <a14:foregroundMark x1="21455" y1="21697" x2="43136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6881" y="5000813"/>
            <a:ext cx="2133600" cy="16002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32500" r="90000">
                        <a14:backgroundMark x1="35227" y1="60000" x2="35227" y2="60000"/>
                        <a14:backgroundMark x1="33318" y1="60303" x2="49591" y2="62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75" t="10556" r="27083" b="12222"/>
          <a:stretch/>
        </p:blipFill>
        <p:spPr>
          <a:xfrm>
            <a:off x="7829874" y="2788868"/>
            <a:ext cx="1155804" cy="163103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3515" b="9345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06" r="8436"/>
          <a:stretch/>
        </p:blipFill>
        <p:spPr>
          <a:xfrm rot="5400000">
            <a:off x="2919327" y="407654"/>
            <a:ext cx="1574373" cy="165240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0000" b="90000" l="6273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84" t="22116" r="10000" b="16773"/>
          <a:stretch/>
        </p:blipFill>
        <p:spPr>
          <a:xfrm rot="5400000">
            <a:off x="5110595" y="365270"/>
            <a:ext cx="1623184" cy="1721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2182" b="98788" l="4045" r="98000">
                        <a14:foregroundMark x1="12364" y1="74424" x2="13182" y2="77758"/>
                        <a14:foregroundMark x1="13000" y1="61939" x2="11545" y2="66970"/>
                        <a14:foregroundMark x1="14636" y1="49697" x2="13818" y2="55273"/>
                        <a14:foregroundMark x1="21318" y1="28606" x2="18818" y2="32788"/>
                        <a14:foregroundMark x1="34045" y1="15818" x2="31727" y2="18364"/>
                        <a14:foregroundMark x1="67773" y1="16121" x2="69864" y2="18909"/>
                        <a14:foregroundMark x1="79045" y1="25818" x2="79045" y2="25818"/>
                        <a14:foregroundMark x1="87364" y1="40848" x2="89045" y2="45030"/>
                        <a14:foregroundMark x1="90273" y1="56121" x2="88000" y2="60545"/>
                        <a14:foregroundMark x1="91318" y1="70000" x2="86955" y2="71394"/>
                        <a14:foregroundMark x1="91545" y1="80545" x2="91545" y2="80545"/>
                        <a14:foregroundMark x1="20273" y1="33879" x2="23591" y2="37515"/>
                        <a14:foregroundMark x1="15273" y1="54424" x2="19864" y2="57212"/>
                        <a14:foregroundMark x1="12773" y1="66121" x2="12773" y2="66121"/>
                        <a14:foregroundMark x1="13182" y1="65576" x2="13182" y2="65576"/>
                        <a14:foregroundMark x1="13182" y1="65576" x2="18182" y2="67515"/>
                        <a14:foregroundMark x1="14636" y1="78606" x2="19864" y2="80000"/>
                        <a14:foregroundMark x1="77773" y1="29697" x2="77773" y2="29697"/>
                        <a14:foregroundMark x1="84045" y1="44424" x2="84045" y2="44424"/>
                        <a14:foregroundMark x1="82773" y1="45576" x2="82773" y2="45576"/>
                        <a14:foregroundMark x1="83818" y1="62242" x2="88000" y2="59697"/>
                        <a14:foregroundMark x1="84045" y1="72485" x2="84045" y2="72485"/>
                        <a14:foregroundMark x1="84045" y1="72485" x2="84045" y2="72485"/>
                        <a14:foregroundMark x1="85500" y1="72788" x2="87773" y2="71091"/>
                        <a14:foregroundMark x1="83000" y1="82788" x2="86727" y2="81697"/>
                        <a14:backgroundMark x1="55091" y1="79455" x2="84864" y2="99152"/>
                        <a14:backgroundMark x1="14636" y1="59152" x2="15273" y2="60848"/>
                        <a14:backgroundMark x1="12591" y1="69455" x2="16318" y2="73333"/>
                        <a14:backgroundMark x1="89227" y1="63636" x2="85909" y2="65030"/>
                        <a14:backgroundMark x1="88591" y1="76121" x2="85091" y2="76667"/>
                        <a14:backgroundMark x1="15091" y1="76970" x2="15091" y2="76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20481" y="4916384"/>
            <a:ext cx="2424309" cy="181823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7515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51" t="3691" r="15318" b="9827"/>
          <a:stretch/>
        </p:blipFill>
        <p:spPr>
          <a:xfrm>
            <a:off x="9680406" y="2828071"/>
            <a:ext cx="1776637" cy="149919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5758" b="94848" l="4818" r="96273">
                        <a14:foregroundMark x1="16500" y1="69939" x2="34000" y2="34061"/>
                        <a14:foregroundMark x1="79409" y1="67697" x2="50636" y2="30727"/>
                        <a14:foregroundMark x1="23364" y1="66000" x2="23364" y2="59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401642" y="5029511"/>
            <a:ext cx="1937732" cy="14532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31">
                    <a14:imgEffect>
                      <a14:backgroundRemoval t="10000" b="90000" l="4864" r="9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555" b="22222"/>
          <a:stretch/>
        </p:blipFill>
        <p:spPr>
          <a:xfrm>
            <a:off x="343224" y="3176893"/>
            <a:ext cx="2046499" cy="801545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363656" y="2298876"/>
            <a:ext cx="2198485" cy="21907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259188" y="4634433"/>
            <a:ext cx="2198485" cy="21907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9543755" y="2322162"/>
            <a:ext cx="2198485" cy="21907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42342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70C0"/>
            </a:gs>
            <a:gs pos="79000">
              <a:srgbClr val="00B0F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 useBgFill="1">
        <p:nvSpPr>
          <p:cNvPr id="34" name="Obdélník 33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1973" y="0"/>
          <a:ext cx="11475075" cy="6858000"/>
        </p:xfrm>
        <a:graphic>
          <a:graphicData uri="http://schemas.openxmlformats.org/drawingml/2006/table">
            <a:tbl>
              <a:tblPr firstRow="1" bandRow="1">
                <a:tableStyleId>{327F97BB-C833-4FB7-BDE5-3F7075034690}</a:tableStyleId>
              </a:tblPr>
              <a:tblGrid>
                <a:gridCol w="2295015"/>
                <a:gridCol w="2295015"/>
                <a:gridCol w="2295015"/>
                <a:gridCol w="2295015"/>
                <a:gridCol w="2295015"/>
              </a:tblGrid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  <a:tr h="2286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2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18900000" scaled="1"/>
                      <a:tileRect/>
                    </a:gra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10000" b="98788" l="1182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08640" y="366760"/>
            <a:ext cx="1949002" cy="146175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0000" l="5682" r="93773">
                        <a14:foregroundMark x1="31909" y1="39818" x2="35455" y2="55030"/>
                        <a14:foregroundMark x1="26864" y1="49939" x2="38545" y2="433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46" t="37934" r="4836" b="29202"/>
          <a:stretch/>
        </p:blipFill>
        <p:spPr>
          <a:xfrm>
            <a:off x="5048250" y="6016224"/>
            <a:ext cx="2021641" cy="5553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792" t="12222" r="9167" b="16389"/>
          <a:stretch/>
        </p:blipFill>
        <p:spPr>
          <a:xfrm rot="5400000">
            <a:off x="2942014" y="2944069"/>
            <a:ext cx="1866900" cy="131450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848" b="100000" l="10000" r="90000">
                        <a14:foregroundMark x1="35409" y1="65030" x2="41455" y2="56364"/>
                        <a14:foregroundMark x1="35227" y1="37212" x2="41045" y2="4581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500" r="13542"/>
          <a:stretch/>
        </p:blipFill>
        <p:spPr>
          <a:xfrm rot="5400000">
            <a:off x="9895686" y="4838888"/>
            <a:ext cx="1769057" cy="19240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5818" r="955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91" t="13930" b="18292"/>
          <a:stretch/>
        </p:blipFill>
        <p:spPr>
          <a:xfrm>
            <a:off x="419099" y="540337"/>
            <a:ext cx="2087601" cy="111459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8061" b="90000" l="10000" r="90000">
                        <a14:foregroundMark x1="27318" y1="62242" x2="43773" y2="50000"/>
                        <a14:foregroundMark x1="32318" y1="23030" x2="38136" y2="33333"/>
                        <a14:foregroundMark x1="48545" y1="23333" x2="40409" y2="30242"/>
                        <a14:foregroundMark x1="48955" y1="11636" x2="40000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54" t="9158" r="8737" b="9453"/>
          <a:stretch/>
        </p:blipFill>
        <p:spPr>
          <a:xfrm>
            <a:off x="5061552" y="2788868"/>
            <a:ext cx="2008339" cy="15775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8273" r="97909">
                        <a14:foregroundMark x1="21864" y1="26364" x2="16455" y2="3503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834" t="13056" r="1042" b="8056"/>
          <a:stretch/>
        </p:blipFill>
        <p:spPr>
          <a:xfrm>
            <a:off x="7314542" y="631876"/>
            <a:ext cx="2186469" cy="13891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6682">
                        <a14:foregroundMark x1="21455" y1="21697" x2="43136" y2="2442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6881" y="5000813"/>
            <a:ext cx="2133600" cy="16002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10000" b="90000" l="32500" r="90000">
                        <a14:backgroundMark x1="35227" y1="60000" x2="35227" y2="60000"/>
                        <a14:backgroundMark x1="33318" y1="60303" x2="49591" y2="6278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875" t="10556" r="27083" b="12222"/>
          <a:stretch/>
        </p:blipFill>
        <p:spPr>
          <a:xfrm>
            <a:off x="7829874" y="2788868"/>
            <a:ext cx="1155804" cy="163103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3515" b="93455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106" r="8436"/>
          <a:stretch/>
        </p:blipFill>
        <p:spPr>
          <a:xfrm rot="5400000">
            <a:off x="2919327" y="407654"/>
            <a:ext cx="1574373" cy="1652403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10000" b="90000" l="6273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84" t="22116" r="10000" b="16773"/>
          <a:stretch/>
        </p:blipFill>
        <p:spPr>
          <a:xfrm rot="5400000">
            <a:off x="5110595" y="365270"/>
            <a:ext cx="1623184" cy="172127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4" cstate="print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2182" b="98788" l="4045" r="98000">
                        <a14:foregroundMark x1="12364" y1="74424" x2="13182" y2="77758"/>
                        <a14:foregroundMark x1="13000" y1="61939" x2="11545" y2="66970"/>
                        <a14:foregroundMark x1="14636" y1="49697" x2="13818" y2="55273"/>
                        <a14:foregroundMark x1="21318" y1="28606" x2="18818" y2="32788"/>
                        <a14:foregroundMark x1="34045" y1="15818" x2="31727" y2="18364"/>
                        <a14:foregroundMark x1="67773" y1="16121" x2="69864" y2="18909"/>
                        <a14:foregroundMark x1="79045" y1="25818" x2="79045" y2="25818"/>
                        <a14:foregroundMark x1="87364" y1="40848" x2="89045" y2="45030"/>
                        <a14:foregroundMark x1="90273" y1="56121" x2="88000" y2="60545"/>
                        <a14:foregroundMark x1="91318" y1="70000" x2="86955" y2="71394"/>
                        <a14:foregroundMark x1="91545" y1="80545" x2="91545" y2="80545"/>
                        <a14:foregroundMark x1="20273" y1="33879" x2="23591" y2="37515"/>
                        <a14:foregroundMark x1="15273" y1="54424" x2="19864" y2="57212"/>
                        <a14:foregroundMark x1="12773" y1="66121" x2="12773" y2="66121"/>
                        <a14:foregroundMark x1="13182" y1="65576" x2="13182" y2="65576"/>
                        <a14:foregroundMark x1="13182" y1="65576" x2="18182" y2="67515"/>
                        <a14:foregroundMark x1="14636" y1="78606" x2="19864" y2="80000"/>
                        <a14:foregroundMark x1="77773" y1="29697" x2="77773" y2="29697"/>
                        <a14:foregroundMark x1="84045" y1="44424" x2="84045" y2="44424"/>
                        <a14:foregroundMark x1="82773" y1="45576" x2="82773" y2="45576"/>
                        <a14:foregroundMark x1="83818" y1="62242" x2="88000" y2="59697"/>
                        <a14:foregroundMark x1="84045" y1="72485" x2="84045" y2="72485"/>
                        <a14:foregroundMark x1="84045" y1="72485" x2="84045" y2="72485"/>
                        <a14:foregroundMark x1="85500" y1="72788" x2="87773" y2="71091"/>
                        <a14:foregroundMark x1="83000" y1="82788" x2="86727" y2="81697"/>
                        <a14:backgroundMark x1="55091" y1="79455" x2="84864" y2="99152"/>
                        <a14:backgroundMark x1="14636" y1="59152" x2="15273" y2="60848"/>
                        <a14:backgroundMark x1="12591" y1="69455" x2="16318" y2="73333"/>
                        <a14:backgroundMark x1="89227" y1="63636" x2="85909" y2="65030"/>
                        <a14:backgroundMark x1="88591" y1="76121" x2="85091" y2="76667"/>
                        <a14:backgroundMark x1="15091" y1="76970" x2="15091" y2="7697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20481" y="4916384"/>
            <a:ext cx="2424309" cy="181823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6" cstate="print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7515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51" t="3691" r="15318" b="9827"/>
          <a:stretch/>
        </p:blipFill>
        <p:spPr>
          <a:xfrm>
            <a:off x="9680406" y="2828071"/>
            <a:ext cx="1776637" cy="149919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8" cstate="print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5758" b="94848" l="4818" r="96273">
                        <a14:foregroundMark x1="16500" y1="69939" x2="34000" y2="34061"/>
                        <a14:foregroundMark x1="79409" y1="67697" x2="50636" y2="30727"/>
                        <a14:foregroundMark x1="23364" y1="66000" x2="23364" y2="59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401642" y="5029511"/>
            <a:ext cx="1937732" cy="1453299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0" cstate="print">
            <a:extLst>
              <a:ext uri="{BEBA8EAE-BF5A-486C-A8C5-ECC9F3942E4B}">
                <a14:imgProps xmlns:a14="http://schemas.microsoft.com/office/drawing/2010/main" xmlns="">
                  <a14:imgLayer r:embed="rId31">
                    <a14:imgEffect>
                      <a14:backgroundRemoval t="10000" b="90000" l="4864" r="9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5555" b="22222"/>
          <a:stretch/>
        </p:blipFill>
        <p:spPr>
          <a:xfrm>
            <a:off x="343224" y="3176893"/>
            <a:ext cx="2046499" cy="801545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4944790" y="48198"/>
            <a:ext cx="2198485" cy="21907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543755" y="2322162"/>
            <a:ext cx="2198485" cy="21907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633393" y="4595503"/>
            <a:ext cx="2198485" cy="21907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944790" y="4595503"/>
            <a:ext cx="2198485" cy="219075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3406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/>
              <a:t> </a:t>
            </a:r>
            <a:r>
              <a:rPr lang="cs-CZ" dirty="0" smtClean="0"/>
              <a:t>Soustředění, paměť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snaží zapamatovat pořadí plyšových hraček na poličkách a následně vybavit.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Rozvoj </a:t>
            </a:r>
            <a:r>
              <a:rPr lang="cs-CZ" dirty="0" smtClean="0"/>
              <a:t>rozlišování stejných obrazných znaků, pozornosti, soustředění a paměti</a:t>
            </a:r>
            <a:endParaRPr lang="cs-CZ" dirty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si na prvním snímku snaží zapamatovat jak jsou uspořádány plyšové hračky na poličkách. Je možno zadat i po skupinkách. Jedna si pamatuje první sloupeček, druhá druhý a podobně.</a:t>
            </a:r>
          </a:p>
          <a:p>
            <a:r>
              <a:rPr lang="cs-CZ" dirty="0" smtClean="0"/>
              <a:t>Na následujících snímcích je vždy </a:t>
            </a:r>
            <a:r>
              <a:rPr lang="cs-CZ" dirty="0" smtClean="0"/>
              <a:t>jedna </a:t>
            </a:r>
            <a:r>
              <a:rPr lang="cs-CZ" dirty="0" smtClean="0"/>
              <a:t>nebo více hraček odebrány a děti si mají </a:t>
            </a:r>
            <a:r>
              <a:rPr lang="cs-CZ" dirty="0" smtClean="0"/>
              <a:t>vzpomenout, </a:t>
            </a:r>
            <a:r>
              <a:rPr lang="cs-CZ" dirty="0" smtClean="0"/>
              <a:t>který plyšák na poličce chybí. Kliknutím na puntík se tento objeví.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Orientovat se v prostoru i v </a:t>
            </a:r>
            <a:r>
              <a:rPr lang="cs-CZ" dirty="0" smtClean="0"/>
              <a:t>rovině</a:t>
            </a:r>
          </a:p>
          <a:p>
            <a:r>
              <a:rPr lang="cs-CZ" dirty="0"/>
              <a:t>Zaměřovat se na to, co je z poznávacího hlediska důležité</a:t>
            </a:r>
          </a:p>
          <a:p>
            <a:r>
              <a:rPr lang="cs-CZ" dirty="0"/>
              <a:t>Postarat se o své osobní věci, o hračky a pomůcky </a:t>
            </a:r>
          </a:p>
          <a:p>
            <a:r>
              <a:rPr lang="cs-CZ" dirty="0"/>
              <a:t>Udržovat pořádek, zvládat jednoduché úklidové práce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18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247</Words>
  <Application>Microsoft Office PowerPoint</Application>
  <PresentationFormat>Vlastní</PresentationFormat>
  <Paragraphs>48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Sheer Green 16x9</vt:lpstr>
      <vt:lpstr>Co patří do poličky?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Použité odkazy</vt:lpstr>
      <vt:lpstr>Metodický pokyn Integrovaný blok:  Soustředění, paměť</vt:lpstr>
      <vt:lpstr>Studijní materiály </vt:lpstr>
      <vt:lpstr>   Práce s interaktivním výukovým materiálem </vt:lpstr>
      <vt:lpstr>Prvky polytechnické výchovy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2015-06-27T17:52:04Z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