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91" r:id="rId4"/>
    <p:sldId id="297" r:id="rId5"/>
    <p:sldId id="292" r:id="rId6"/>
    <p:sldId id="293" r:id="rId7"/>
    <p:sldId id="294" r:id="rId8"/>
    <p:sldId id="295" r:id="rId9"/>
    <p:sldId id="296" r:id="rId10"/>
    <p:sldId id="275" r:id="rId11"/>
    <p:sldId id="276" r:id="rId12"/>
    <p:sldId id="277" r:id="rId13"/>
    <p:sldId id="278" r:id="rId14"/>
    <p:sldId id="290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42CBDE"/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microsoft.com/office/2007/relationships/hdphoto" Target="../media/hdphoto12.wdp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13" Type="http://schemas.openxmlformats.org/officeDocument/2006/relationships/image" Target="../media/image20.png"/><Relationship Id="rId18" Type="http://schemas.microsoft.com/office/2007/relationships/hdphoto" Target="../media/hdphoto6.wdp"/><Relationship Id="rId26" Type="http://schemas.microsoft.com/office/2007/relationships/hdphoto" Target="../media/hdphoto12.wdp"/><Relationship Id="rId3" Type="http://schemas.openxmlformats.org/officeDocument/2006/relationships/image" Target="../media/image17.png"/><Relationship Id="rId21" Type="http://schemas.openxmlformats.org/officeDocument/2006/relationships/image" Target="../media/image14.png"/><Relationship Id="rId7" Type="http://schemas.openxmlformats.org/officeDocument/2006/relationships/image" Target="../media/image19.png"/><Relationship Id="rId12" Type="http://schemas.microsoft.com/office/2007/relationships/hdphoto" Target="../media/hdphoto4.wdp"/><Relationship Id="rId17" Type="http://schemas.openxmlformats.org/officeDocument/2006/relationships/image" Target="../media/image10.png"/><Relationship Id="rId25" Type="http://schemas.openxmlformats.org/officeDocument/2006/relationships/image" Target="../media/image16.png"/><Relationship Id="rId2" Type="http://schemas.openxmlformats.org/officeDocument/2006/relationships/image" Target="../media/image4.jpeg"/><Relationship Id="rId16" Type="http://schemas.microsoft.com/office/2007/relationships/hdphoto" Target="../media/hdphoto5.wdp"/><Relationship Id="rId20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4.wdp"/><Relationship Id="rId11" Type="http://schemas.openxmlformats.org/officeDocument/2006/relationships/image" Target="../media/image8.png"/><Relationship Id="rId24" Type="http://schemas.microsoft.com/office/2007/relationships/hdphoto" Target="../media/hdphoto11.wdp"/><Relationship Id="rId5" Type="http://schemas.openxmlformats.org/officeDocument/2006/relationships/image" Target="../media/image18.png"/><Relationship Id="rId15" Type="http://schemas.openxmlformats.org/officeDocument/2006/relationships/image" Target="../media/image9.png"/><Relationship Id="rId23" Type="http://schemas.openxmlformats.org/officeDocument/2006/relationships/image" Target="../media/image15.png"/><Relationship Id="rId10" Type="http://schemas.microsoft.com/office/2007/relationships/hdphoto" Target="../media/hdphoto3.wdp"/><Relationship Id="rId19" Type="http://schemas.openxmlformats.org/officeDocument/2006/relationships/image" Target="../media/image11.png"/><Relationship Id="rId4" Type="http://schemas.microsoft.com/office/2007/relationships/hdphoto" Target="../media/hdphoto13.wdp"/><Relationship Id="rId9" Type="http://schemas.openxmlformats.org/officeDocument/2006/relationships/image" Target="../media/image7.png"/><Relationship Id="rId14" Type="http://schemas.microsoft.com/office/2007/relationships/hdphoto" Target="../media/hdphoto16.wdp"/><Relationship Id="rId22" Type="http://schemas.microsoft.com/office/2007/relationships/hdphoto" Target="../media/hdphoto10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13" Type="http://schemas.openxmlformats.org/officeDocument/2006/relationships/image" Target="../media/image8.png"/><Relationship Id="rId18" Type="http://schemas.microsoft.com/office/2007/relationships/hdphoto" Target="../media/hdphoto7.wdp"/><Relationship Id="rId26" Type="http://schemas.microsoft.com/office/2007/relationships/hdphoto" Target="../media/hdphoto12.wdp"/><Relationship Id="rId3" Type="http://schemas.openxmlformats.org/officeDocument/2006/relationships/image" Target="../media/image17.png"/><Relationship Id="rId21" Type="http://schemas.openxmlformats.org/officeDocument/2006/relationships/image" Target="../media/image14.png"/><Relationship Id="rId7" Type="http://schemas.openxmlformats.org/officeDocument/2006/relationships/image" Target="../media/image19.png"/><Relationship Id="rId12" Type="http://schemas.microsoft.com/office/2007/relationships/hdphoto" Target="../media/hdphoto3.wdp"/><Relationship Id="rId17" Type="http://schemas.openxmlformats.org/officeDocument/2006/relationships/image" Target="../media/image11.png"/><Relationship Id="rId25" Type="http://schemas.openxmlformats.org/officeDocument/2006/relationships/image" Target="../media/image16.png"/><Relationship Id="rId2" Type="http://schemas.openxmlformats.org/officeDocument/2006/relationships/image" Target="../media/image4.jpeg"/><Relationship Id="rId16" Type="http://schemas.microsoft.com/office/2007/relationships/hdphoto" Target="../media/hdphoto18.wdp"/><Relationship Id="rId20" Type="http://schemas.microsoft.com/office/2007/relationships/hdphoto" Target="../media/hdphoto8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7.png"/><Relationship Id="rId24" Type="http://schemas.microsoft.com/office/2007/relationships/hdphoto" Target="../media/hdphoto11.wdp"/><Relationship Id="rId5" Type="http://schemas.openxmlformats.org/officeDocument/2006/relationships/image" Target="../media/image5.png"/><Relationship Id="rId15" Type="http://schemas.openxmlformats.org/officeDocument/2006/relationships/image" Target="../media/image22.png"/><Relationship Id="rId23" Type="http://schemas.openxmlformats.org/officeDocument/2006/relationships/image" Target="../media/image15.png"/><Relationship Id="rId10" Type="http://schemas.microsoft.com/office/2007/relationships/hdphoto" Target="../media/hdphoto17.wdp"/><Relationship Id="rId19" Type="http://schemas.openxmlformats.org/officeDocument/2006/relationships/image" Target="../media/image12.png"/><Relationship Id="rId4" Type="http://schemas.microsoft.com/office/2007/relationships/hdphoto" Target="../media/hdphoto13.wdp"/><Relationship Id="rId9" Type="http://schemas.openxmlformats.org/officeDocument/2006/relationships/image" Target="../media/image21.png"/><Relationship Id="rId14" Type="http://schemas.microsoft.com/office/2007/relationships/hdphoto" Target="../media/hdphoto4.wdp"/><Relationship Id="rId22" Type="http://schemas.microsoft.com/office/2007/relationships/hdphoto" Target="../media/hdphoto10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5.wdp"/><Relationship Id="rId13" Type="http://schemas.openxmlformats.org/officeDocument/2006/relationships/image" Target="../media/image8.png"/><Relationship Id="rId18" Type="http://schemas.microsoft.com/office/2007/relationships/hdphoto" Target="../media/hdphoto5.wdp"/><Relationship Id="rId26" Type="http://schemas.microsoft.com/office/2007/relationships/hdphoto" Target="../media/hdphoto10.wdp"/><Relationship Id="rId3" Type="http://schemas.openxmlformats.org/officeDocument/2006/relationships/image" Target="../media/image5.png"/><Relationship Id="rId21" Type="http://schemas.openxmlformats.org/officeDocument/2006/relationships/image" Target="../media/image12.png"/><Relationship Id="rId7" Type="http://schemas.openxmlformats.org/officeDocument/2006/relationships/image" Target="../media/image19.png"/><Relationship Id="rId12" Type="http://schemas.microsoft.com/office/2007/relationships/hdphoto" Target="../media/hdphoto17.wdp"/><Relationship Id="rId17" Type="http://schemas.openxmlformats.org/officeDocument/2006/relationships/image" Target="../media/image9.png"/><Relationship Id="rId25" Type="http://schemas.openxmlformats.org/officeDocument/2006/relationships/image" Target="../media/image14.png"/><Relationship Id="rId2" Type="http://schemas.openxmlformats.org/officeDocument/2006/relationships/image" Target="../media/image4.jpeg"/><Relationship Id="rId16" Type="http://schemas.microsoft.com/office/2007/relationships/hdphoto" Target="../media/hdphoto16.wdp"/><Relationship Id="rId20" Type="http://schemas.microsoft.com/office/2007/relationships/hdphoto" Target="../media/hdphoto6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4.wdp"/><Relationship Id="rId11" Type="http://schemas.openxmlformats.org/officeDocument/2006/relationships/image" Target="../media/image21.png"/><Relationship Id="rId24" Type="http://schemas.microsoft.com/office/2007/relationships/hdphoto" Target="../media/hdphoto9.wdp"/><Relationship Id="rId5" Type="http://schemas.openxmlformats.org/officeDocument/2006/relationships/image" Target="../media/image18.png"/><Relationship Id="rId15" Type="http://schemas.openxmlformats.org/officeDocument/2006/relationships/image" Target="../media/image20.png"/><Relationship Id="rId23" Type="http://schemas.openxmlformats.org/officeDocument/2006/relationships/image" Target="../media/image13.png"/><Relationship Id="rId10" Type="http://schemas.microsoft.com/office/2007/relationships/hdphoto" Target="../media/hdphoto2.wdp"/><Relationship Id="rId19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6.png"/><Relationship Id="rId14" Type="http://schemas.microsoft.com/office/2007/relationships/hdphoto" Target="../media/hdphoto4.wdp"/><Relationship Id="rId22" Type="http://schemas.microsoft.com/office/2007/relationships/hdphoto" Target="../media/hdphoto8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13" Type="http://schemas.openxmlformats.org/officeDocument/2006/relationships/image" Target="../media/image20.png"/><Relationship Id="rId18" Type="http://schemas.microsoft.com/office/2007/relationships/hdphoto" Target="../media/hdphoto5.wdp"/><Relationship Id="rId26" Type="http://schemas.microsoft.com/office/2007/relationships/hdphoto" Target="../media/hdphoto12.wdp"/><Relationship Id="rId3" Type="http://schemas.openxmlformats.org/officeDocument/2006/relationships/image" Target="../media/image17.png"/><Relationship Id="rId21" Type="http://schemas.openxmlformats.org/officeDocument/2006/relationships/image" Target="../media/image11.png"/><Relationship Id="rId7" Type="http://schemas.openxmlformats.org/officeDocument/2006/relationships/image" Target="../media/image21.png"/><Relationship Id="rId12" Type="http://schemas.microsoft.com/office/2007/relationships/hdphoto" Target="../media/hdphoto4.wdp"/><Relationship Id="rId17" Type="http://schemas.openxmlformats.org/officeDocument/2006/relationships/image" Target="../media/image9.png"/><Relationship Id="rId25" Type="http://schemas.openxmlformats.org/officeDocument/2006/relationships/image" Target="../media/image16.png"/><Relationship Id="rId2" Type="http://schemas.openxmlformats.org/officeDocument/2006/relationships/image" Target="../media/image4.jpeg"/><Relationship Id="rId16" Type="http://schemas.microsoft.com/office/2007/relationships/hdphoto" Target="../media/hdphoto18.wdp"/><Relationship Id="rId20" Type="http://schemas.microsoft.com/office/2007/relationships/hdphoto" Target="../media/hdphoto6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24" Type="http://schemas.microsoft.com/office/2007/relationships/hdphoto" Target="../media/hdphoto11.wdp"/><Relationship Id="rId5" Type="http://schemas.openxmlformats.org/officeDocument/2006/relationships/image" Target="../media/image6.png"/><Relationship Id="rId15" Type="http://schemas.openxmlformats.org/officeDocument/2006/relationships/image" Target="../media/image22.png"/><Relationship Id="rId23" Type="http://schemas.openxmlformats.org/officeDocument/2006/relationships/image" Target="../media/image15.png"/><Relationship Id="rId10" Type="http://schemas.microsoft.com/office/2007/relationships/hdphoto" Target="../media/hdphoto3.wdp"/><Relationship Id="rId19" Type="http://schemas.openxmlformats.org/officeDocument/2006/relationships/image" Target="../media/image10.png"/><Relationship Id="rId4" Type="http://schemas.microsoft.com/office/2007/relationships/hdphoto" Target="../media/hdphoto13.wdp"/><Relationship Id="rId9" Type="http://schemas.openxmlformats.org/officeDocument/2006/relationships/image" Target="../media/image7.png"/><Relationship Id="rId14" Type="http://schemas.microsoft.com/office/2007/relationships/hdphoto" Target="../media/hdphoto16.wdp"/><Relationship Id="rId22" Type="http://schemas.microsoft.com/office/2007/relationships/hdphoto" Target="../media/hdphoto7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13" Type="http://schemas.openxmlformats.org/officeDocument/2006/relationships/image" Target="../media/image22.png"/><Relationship Id="rId18" Type="http://schemas.microsoft.com/office/2007/relationships/hdphoto" Target="../media/hdphoto7.wdp"/><Relationship Id="rId26" Type="http://schemas.microsoft.com/office/2007/relationships/hdphoto" Target="../media/hdphoto12.wdp"/><Relationship Id="rId3" Type="http://schemas.openxmlformats.org/officeDocument/2006/relationships/image" Target="../media/image17.png"/><Relationship Id="rId21" Type="http://schemas.openxmlformats.org/officeDocument/2006/relationships/image" Target="../media/image13.png"/><Relationship Id="rId7" Type="http://schemas.openxmlformats.org/officeDocument/2006/relationships/image" Target="../media/image18.png"/><Relationship Id="rId12" Type="http://schemas.microsoft.com/office/2007/relationships/hdphoto" Target="../media/hdphoto4.wdp"/><Relationship Id="rId17" Type="http://schemas.openxmlformats.org/officeDocument/2006/relationships/image" Target="../media/image11.png"/><Relationship Id="rId25" Type="http://schemas.openxmlformats.org/officeDocument/2006/relationships/image" Target="../media/image16.png"/><Relationship Id="rId2" Type="http://schemas.openxmlformats.org/officeDocument/2006/relationships/image" Target="../media/image4.jpeg"/><Relationship Id="rId16" Type="http://schemas.microsoft.com/office/2007/relationships/hdphoto" Target="../media/hdphoto6.wdp"/><Relationship Id="rId20" Type="http://schemas.microsoft.com/office/2007/relationships/hdphoto" Target="../media/hdphoto8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8.png"/><Relationship Id="rId24" Type="http://schemas.microsoft.com/office/2007/relationships/hdphoto" Target="../media/hdphoto10.wdp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23" Type="http://schemas.openxmlformats.org/officeDocument/2006/relationships/image" Target="../media/image14.png"/><Relationship Id="rId10" Type="http://schemas.microsoft.com/office/2007/relationships/hdphoto" Target="../media/hdphoto15.wdp"/><Relationship Id="rId19" Type="http://schemas.openxmlformats.org/officeDocument/2006/relationships/image" Target="../media/image12.png"/><Relationship Id="rId4" Type="http://schemas.microsoft.com/office/2007/relationships/hdphoto" Target="../media/hdphoto13.wdp"/><Relationship Id="rId9" Type="http://schemas.openxmlformats.org/officeDocument/2006/relationships/image" Target="../media/image19.png"/><Relationship Id="rId14" Type="http://schemas.microsoft.com/office/2007/relationships/hdphoto" Target="../media/hdphoto18.wdp"/><Relationship Id="rId22" Type="http://schemas.microsoft.com/office/2007/relationships/hdphoto" Target="../media/hdphoto9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13" Type="http://schemas.openxmlformats.org/officeDocument/2006/relationships/image" Target="../media/image9.png"/><Relationship Id="rId18" Type="http://schemas.microsoft.com/office/2007/relationships/hdphoto" Target="../media/hdphoto7.wdp"/><Relationship Id="rId26" Type="http://schemas.microsoft.com/office/2007/relationships/hdphoto" Target="../media/hdphoto12.wdp"/><Relationship Id="rId3" Type="http://schemas.openxmlformats.org/officeDocument/2006/relationships/image" Target="../media/image18.png"/><Relationship Id="rId21" Type="http://schemas.openxmlformats.org/officeDocument/2006/relationships/image" Target="../media/image13.png"/><Relationship Id="rId7" Type="http://schemas.openxmlformats.org/officeDocument/2006/relationships/image" Target="../media/image21.png"/><Relationship Id="rId12" Type="http://schemas.microsoft.com/office/2007/relationships/hdphoto" Target="../media/hdphoto16.wdp"/><Relationship Id="rId17" Type="http://schemas.openxmlformats.org/officeDocument/2006/relationships/image" Target="../media/image11.png"/><Relationship Id="rId25" Type="http://schemas.openxmlformats.org/officeDocument/2006/relationships/image" Target="../media/image16.png"/><Relationship Id="rId2" Type="http://schemas.openxmlformats.org/officeDocument/2006/relationships/image" Target="../media/image4.jpeg"/><Relationship Id="rId16" Type="http://schemas.microsoft.com/office/2007/relationships/hdphoto" Target="../media/hdphoto6.wdp"/><Relationship Id="rId20" Type="http://schemas.microsoft.com/office/2007/relationships/hdphoto" Target="../media/hdphoto8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20.png"/><Relationship Id="rId24" Type="http://schemas.microsoft.com/office/2007/relationships/hdphoto" Target="../media/hdphoto10.wdp"/><Relationship Id="rId5" Type="http://schemas.openxmlformats.org/officeDocument/2006/relationships/image" Target="../media/image6.png"/><Relationship Id="rId15" Type="http://schemas.openxmlformats.org/officeDocument/2006/relationships/image" Target="../media/image10.png"/><Relationship Id="rId23" Type="http://schemas.openxmlformats.org/officeDocument/2006/relationships/image" Target="../media/image14.png"/><Relationship Id="rId10" Type="http://schemas.microsoft.com/office/2007/relationships/hdphoto" Target="../media/hdphoto3.wdp"/><Relationship Id="rId19" Type="http://schemas.openxmlformats.org/officeDocument/2006/relationships/image" Target="../media/image12.png"/><Relationship Id="rId4" Type="http://schemas.microsoft.com/office/2007/relationships/hdphoto" Target="../media/hdphoto14.wdp"/><Relationship Id="rId9" Type="http://schemas.openxmlformats.org/officeDocument/2006/relationships/image" Target="../media/image7.png"/><Relationship Id="rId14" Type="http://schemas.microsoft.com/office/2007/relationships/hdphoto" Target="../media/hdphoto5.wdp"/><Relationship Id="rId22" Type="http://schemas.microsoft.com/office/2007/relationships/hdphoto" Target="../media/hdphoto9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Masopustní průvod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err="1" smtClean="0"/>
              <a:t>SOUSTŘedění</a:t>
            </a:r>
            <a:r>
              <a:rPr lang="cs-CZ" dirty="0" smtClean="0"/>
              <a:t>, paměť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 useBgFill="1"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6" name="Obdélník 5"/>
          <p:cNvSpPr/>
          <p:nvPr/>
        </p:nvSpPr>
        <p:spPr>
          <a:xfrm>
            <a:off x="8757634" y="-1"/>
            <a:ext cx="3434366" cy="15712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01129" y="274449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228485" y="274449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8155841" y="274449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10119519" y="274449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264807" y="274449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6192163" y="274449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633383" y="2883187"/>
            <a:ext cx="2105275" cy="1578956"/>
          </a:xfrm>
          <a:prstGeom prst="ellipse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88" b="94845" l="5323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46335" y="4248752"/>
            <a:ext cx="2125184" cy="15938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571021" y="2846146"/>
            <a:ext cx="2029286" cy="152196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8126" b="88235" l="7234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759867" y="4586973"/>
            <a:ext cx="1738646" cy="1303984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313985" y="4318817"/>
            <a:ext cx="2253369" cy="1690027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582" b="89630" l="8144" r="8817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654729" y="2799008"/>
            <a:ext cx="2131637" cy="159872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856403" y="2912923"/>
            <a:ext cx="1929871" cy="1447404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542729" y="4238305"/>
            <a:ext cx="1965455" cy="1474092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9945" b="89994" l="9964" r="9540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5573" y="2848970"/>
            <a:ext cx="2062210" cy="154665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8551" b="88599" l="12875" r="9290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667993" y="4354280"/>
            <a:ext cx="2021770" cy="1516327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8187" b="88175" l="4186" r="8944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754010" y="3060926"/>
            <a:ext cx="1949855" cy="1462391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5700" b="90237" l="9691" r="89718">
                        <a14:foregroundMark x1="14832" y1="49485" x2="53276" y2="11219"/>
                        <a14:foregroundMark x1="67743" y1="81079" x2="84304" y2="38933"/>
                        <a14:foregroundMark x1="83258" y1="71255" x2="80619" y2="19284"/>
                        <a14:foregroundMark x1="78799" y1="77562" x2="75387" y2="17890"/>
                        <a14:foregroundMark x1="86943" y1="52638" x2="85896" y2="37538"/>
                        <a14:foregroundMark x1="31165" y1="8429" x2="36169" y2="22498"/>
                        <a14:foregroundMark x1="38262" y1="16495" x2="46406" y2="14736"/>
                        <a14:foregroundMark x1="26934" y1="68102" x2="27480" y2="66343"/>
                        <a14:backgroundMark x1="36670" y1="76834" x2="58007" y2="72286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694166" y="4358982"/>
            <a:ext cx="2059392" cy="1544544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21599" y="496875"/>
            <a:ext cx="2105275" cy="1578956"/>
          </a:xfrm>
          <a:prstGeom prst="ellipse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88" b="94845" l="5323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979969" y="560346"/>
            <a:ext cx="2125184" cy="1593888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910492" y="515387"/>
            <a:ext cx="2253369" cy="1690027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582" b="89630" l="8144" r="8817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060034" y="562105"/>
            <a:ext cx="2131637" cy="1598728"/>
          </a:xfrm>
          <a:prstGeom prst="rect">
            <a:avLst/>
          </a:prstGeom>
        </p:spPr>
      </p:pic>
      <p:pic>
        <p:nvPicPr>
          <p:cNvPr id="73" name="Obrázek 72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16445" y="581266"/>
            <a:ext cx="1929871" cy="1447404"/>
          </a:xfrm>
          <a:prstGeom prst="rect">
            <a:avLst/>
          </a:prstGeom>
        </p:spPr>
      </p:pic>
      <p:pic>
        <p:nvPicPr>
          <p:cNvPr id="74" name="Obrázek 73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9945" b="89994" l="9964" r="9540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103758" y="532225"/>
            <a:ext cx="2062210" cy="1546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98121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2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 useBgFill="1"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6" name="Obdélník 5"/>
          <p:cNvSpPr/>
          <p:nvPr/>
        </p:nvSpPr>
        <p:spPr>
          <a:xfrm>
            <a:off x="8757634" y="34514"/>
            <a:ext cx="3434366" cy="15712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480006" y="4366808"/>
            <a:ext cx="1928136" cy="144610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7459" b="87508" l="11783" r="9181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581353" y="4484362"/>
            <a:ext cx="1821514" cy="13661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702" b="91146" l="10919" r="87944">
                        <a14:backgroundMark x1="79618" y1="53972" x2="84622" y2="43420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272983" y="2829174"/>
            <a:ext cx="2311839" cy="173387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374581" y="2803741"/>
            <a:ext cx="2029286" cy="152196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8126" b="88235" l="7234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346496" y="4586422"/>
            <a:ext cx="1738646" cy="130398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945" b="89994" l="6961" r="8999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74950" y="4464667"/>
            <a:ext cx="2038767" cy="1529075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110380" y="2759735"/>
            <a:ext cx="2253369" cy="1690027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9582" b="89630" l="8144" r="8817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72766" y="2896749"/>
            <a:ext cx="2131637" cy="159872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374669" y="2849090"/>
            <a:ext cx="1929871" cy="1447404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8551" b="88599" l="12875" r="9290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18975" y="2945181"/>
            <a:ext cx="2021770" cy="1516327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8187" b="88175" l="4186" r="8944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417123" y="4685533"/>
            <a:ext cx="1949855" cy="1462391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5700" b="90237" l="9691" r="89718">
                        <a14:foregroundMark x1="14832" y1="49485" x2="53276" y2="11219"/>
                        <a14:foregroundMark x1="67743" y1="81079" x2="84304" y2="38933"/>
                        <a14:foregroundMark x1="83258" y1="71255" x2="80619" y2="19284"/>
                        <a14:foregroundMark x1="78799" y1="77562" x2="75387" y2="17890"/>
                        <a14:foregroundMark x1="86943" y1="52638" x2="85896" y2="37538"/>
                        <a14:foregroundMark x1="31165" y1="8429" x2="36169" y2="22498"/>
                        <a14:foregroundMark x1="38262" y1="16495" x2="46406" y2="14736"/>
                        <a14:foregroundMark x1="26934" y1="68102" x2="27480" y2="66343"/>
                        <a14:backgroundMark x1="36670" y1="76834" x2="58007" y2="72286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294340" y="4383215"/>
            <a:ext cx="2059392" cy="1544544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315987" y="269443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43343" y="269443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170699" y="269443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134377" y="269443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279665" y="269443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207021" y="269443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179079" y="535981"/>
            <a:ext cx="1928136" cy="144610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702" b="91146" l="10919" r="87944">
                        <a14:backgroundMark x1="79618" y1="53972" x2="84622" y2="43420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3932" y="425506"/>
            <a:ext cx="2311839" cy="173387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967792" y="476667"/>
            <a:ext cx="2253369" cy="169002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9582" b="89630" l="8144" r="8817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944346" y="493081"/>
            <a:ext cx="2131637" cy="159872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8551" b="88599" l="12875" r="9290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064194" y="500868"/>
            <a:ext cx="2021770" cy="1516327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945" b="89994" l="6961" r="8999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018035" y="601180"/>
            <a:ext cx="2038767" cy="152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65311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 useBgFill="1"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6" name="Obdélník 5"/>
          <p:cNvSpPr/>
          <p:nvPr/>
        </p:nvSpPr>
        <p:spPr>
          <a:xfrm>
            <a:off x="8757634" y="-1"/>
            <a:ext cx="3434366" cy="15712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171292" y="2602000"/>
            <a:ext cx="1928136" cy="144610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61794" y="2498871"/>
            <a:ext cx="2105275" cy="1578956"/>
          </a:xfrm>
          <a:prstGeom prst="ellipse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702" b="91146" l="10919" r="87944">
                        <a14:backgroundMark x1="79618" y1="53972" x2="84622" y2="43420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421343" y="2505395"/>
            <a:ext cx="2311839" cy="173387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5094" b="93511" l="4550" r="8753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665230" y="4278500"/>
            <a:ext cx="2046127" cy="153459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49351" y="2560406"/>
            <a:ext cx="2029286" cy="152196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8126" b="88235" l="7234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703708" y="4345172"/>
            <a:ext cx="1738646" cy="130398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144190" y="3982634"/>
            <a:ext cx="2384259" cy="1788194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274021" y="2666830"/>
            <a:ext cx="1929871" cy="1447404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403822" y="4066894"/>
            <a:ext cx="1965455" cy="1474092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8551" b="88599" l="12875" r="9290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554299" y="4275456"/>
            <a:ext cx="2021770" cy="1516327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8187" b="88175" l="4186" r="8944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619049" y="2659337"/>
            <a:ext cx="1949855" cy="1462391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5700" b="90237" l="9691" r="89718">
                        <a14:foregroundMark x1="14832" y1="49485" x2="53276" y2="11219"/>
                        <a14:foregroundMark x1="67743" y1="81079" x2="84304" y2="38933"/>
                        <a14:foregroundMark x1="83258" y1="71255" x2="80619" y2="19284"/>
                        <a14:foregroundMark x1="78799" y1="77562" x2="75387" y2="17890"/>
                        <a14:foregroundMark x1="86943" y1="52638" x2="85896" y2="37538"/>
                        <a14:foregroundMark x1="31165" y1="8429" x2="36169" y2="22498"/>
                        <a14:foregroundMark x1="38262" y1="16495" x2="46406" y2="14736"/>
                        <a14:foregroundMark x1="26934" y1="68102" x2="27480" y2="66343"/>
                        <a14:backgroundMark x1="36670" y1="76834" x2="58007" y2="72286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41568" y="4242537"/>
            <a:ext cx="2059392" cy="1544544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300045" y="178415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32562" y="178415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159918" y="178415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123596" y="178415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268884" y="178415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196240" y="178415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109328" y="608429"/>
            <a:ext cx="1928136" cy="144610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702" b="91146" l="10919" r="87944">
                        <a14:backgroundMark x1="79618" y1="53972" x2="84622" y2="43420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26981" y="467394"/>
            <a:ext cx="2311839" cy="173387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5094" b="93511" l="4550" r="8753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047856" y="625389"/>
            <a:ext cx="2046127" cy="1534595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012" y="476447"/>
            <a:ext cx="2384259" cy="1788194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8187" b="88175" l="4186" r="8944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066795" y="661492"/>
            <a:ext cx="1949855" cy="1462391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5700" b="90237" l="9691" r="89718">
                        <a14:foregroundMark x1="14832" y1="49485" x2="53276" y2="11219"/>
                        <a14:foregroundMark x1="67743" y1="81079" x2="84304" y2="38933"/>
                        <a14:foregroundMark x1="83258" y1="71255" x2="80619" y2="19284"/>
                        <a14:foregroundMark x1="78799" y1="77562" x2="75387" y2="17890"/>
                        <a14:foregroundMark x1="86943" y1="52638" x2="85896" y2="37538"/>
                        <a14:foregroundMark x1="31165" y1="8429" x2="36169" y2="22498"/>
                        <a14:foregroundMark x1="38262" y1="16495" x2="46406" y2="14736"/>
                        <a14:foregroundMark x1="26934" y1="68102" x2="27480" y2="66343"/>
                        <a14:backgroundMark x1="36670" y1="76834" x2="58007" y2="72286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040105" y="546549"/>
            <a:ext cx="2059392" cy="1544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21624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 useBgFill="1"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6" name="Obdélník 5"/>
          <p:cNvSpPr/>
          <p:nvPr/>
        </p:nvSpPr>
        <p:spPr>
          <a:xfrm>
            <a:off x="8757634" y="-1"/>
            <a:ext cx="3434366" cy="15712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468716" y="2816987"/>
            <a:ext cx="2105275" cy="1578956"/>
          </a:xfrm>
          <a:prstGeom prst="ellipse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7459" b="87508" l="11783" r="9181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880262" y="4502373"/>
            <a:ext cx="1821514" cy="13661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702" b="91146" l="10919" r="87944">
                        <a14:backgroundMark x1="79618" y1="53972" x2="84622" y2="43420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657761" y="3007732"/>
            <a:ext cx="2311839" cy="173387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4488" b="94845" l="5323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419073" y="4377270"/>
            <a:ext cx="2125184" cy="15938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5094" b="93511" l="4550" r="8753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721133" y="4523870"/>
            <a:ext cx="2046127" cy="153459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8126" b="88235" l="7234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33448" y="4630955"/>
            <a:ext cx="1738646" cy="130398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9945" b="89994" l="6961" r="8999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588835" y="4412388"/>
            <a:ext cx="2038767" cy="1529075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629278" y="2985187"/>
            <a:ext cx="2253369" cy="1690027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9582" b="89630" l="8144" r="8817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649815" y="3008507"/>
            <a:ext cx="2131637" cy="1598728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359019" y="2811144"/>
            <a:ext cx="1965455" cy="1474092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9945" b="89994" l="9964" r="9540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8123" y="2880567"/>
            <a:ext cx="2062210" cy="154665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8551" b="88599" l="12875" r="9290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498384" y="4349731"/>
            <a:ext cx="2021770" cy="1516327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216917" y="18358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144273" y="18358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071629" y="18358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035307" y="18358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180595" y="18358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107951" y="18358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866383" y="459610"/>
            <a:ext cx="2105275" cy="1578956"/>
          </a:xfrm>
          <a:prstGeom prst="ellipse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7459" b="87508" l="11783" r="9181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983111" y="582656"/>
            <a:ext cx="1821514" cy="136613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9945" b="89994" l="6961" r="8999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091897" y="556596"/>
            <a:ext cx="2038767" cy="1529075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025990" y="456707"/>
            <a:ext cx="1965455" cy="147409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9945" b="89994" l="9964" r="9540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937834" y="398660"/>
            <a:ext cx="2062210" cy="154665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8551" b="88599" l="12875" r="9290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12409" y="463747"/>
            <a:ext cx="2021770" cy="1516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29664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 useBgFill="1"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6" name="Obdélník 5"/>
          <p:cNvSpPr/>
          <p:nvPr/>
        </p:nvSpPr>
        <p:spPr>
          <a:xfrm>
            <a:off x="8757634" y="-1"/>
            <a:ext cx="3434366" cy="15712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91702" y="4212675"/>
            <a:ext cx="1928136" cy="144610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88" b="94845" l="5323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44647" y="2851692"/>
            <a:ext cx="2125184" cy="15938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094" b="93511" l="4550" r="8753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941561" y="2892527"/>
            <a:ext cx="2046127" cy="153459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710487" y="2968456"/>
            <a:ext cx="2029286" cy="152196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8126" b="88235" l="7234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979614" y="4427437"/>
            <a:ext cx="1738646" cy="130398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945" b="89994" l="6961" r="8999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574857" y="4256605"/>
            <a:ext cx="2038767" cy="1529075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138341" y="4208220"/>
            <a:ext cx="2384259" cy="1788194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249169" y="2963502"/>
            <a:ext cx="2253369" cy="1690027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9582" b="89630" l="8144" r="8817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699571" y="2948286"/>
            <a:ext cx="2131637" cy="159872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771784" y="4313189"/>
            <a:ext cx="1929871" cy="1447404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8187" b="88175" l="4186" r="89445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035149" y="4315687"/>
            <a:ext cx="1949855" cy="1462391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5700" b="90237" l="9691" r="89718">
                        <a14:foregroundMark x1="14832" y1="49485" x2="53276" y2="11219"/>
                        <a14:foregroundMark x1="67743" y1="81079" x2="84304" y2="38933"/>
                        <a14:foregroundMark x1="83258" y1="71255" x2="80619" y2="19284"/>
                        <a14:foregroundMark x1="78799" y1="77562" x2="75387" y2="17890"/>
                        <a14:foregroundMark x1="86943" y1="52638" x2="85896" y2="37538"/>
                        <a14:foregroundMark x1="31165" y1="8429" x2="36169" y2="22498"/>
                        <a14:foregroundMark x1="38262" y1="16495" x2="46406" y2="14736"/>
                        <a14:foregroundMark x1="26934" y1="68102" x2="27480" y2="66343"/>
                        <a14:backgroundMark x1="36670" y1="76834" x2="58007" y2="72286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301682" y="2975378"/>
            <a:ext cx="2059392" cy="1544544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194482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121838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049194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012872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158160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85516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038011" y="637847"/>
            <a:ext cx="1928136" cy="144610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88" b="94845" l="5323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025684" y="600534"/>
            <a:ext cx="2125184" cy="159388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094" b="93511" l="4550" r="8753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7796" y="652596"/>
            <a:ext cx="2046127" cy="1534595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9945" b="89994" l="6961" r="8999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52128" y="659036"/>
            <a:ext cx="2038767" cy="1529075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655814" y="439442"/>
            <a:ext cx="2384259" cy="1788194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797061" y="488681"/>
            <a:ext cx="2253369" cy="1690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9173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 useBgFill="1"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6" name="Obdélník 5"/>
          <p:cNvSpPr/>
          <p:nvPr/>
        </p:nvSpPr>
        <p:spPr>
          <a:xfrm>
            <a:off x="8757634" y="-1"/>
            <a:ext cx="3434366" cy="15712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420336" y="4109034"/>
            <a:ext cx="1928136" cy="144610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55893" y="3988944"/>
            <a:ext cx="2105275" cy="1578956"/>
          </a:xfrm>
          <a:prstGeom prst="ellipse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459" b="87508" l="11783" r="9181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640582" y="4165263"/>
            <a:ext cx="1821514" cy="13661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7702" b="91146" l="10919" r="87944">
                        <a14:backgroundMark x1="79618" y1="53972" x2="84622" y2="43420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363092" y="2718057"/>
            <a:ext cx="2311839" cy="173387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8126" b="88235" l="7234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646080" y="4274178"/>
            <a:ext cx="1738646" cy="130398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062845" y="2760637"/>
            <a:ext cx="2384259" cy="1788194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9582" b="89630" l="8144" r="8817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344218" y="2855370"/>
            <a:ext cx="2131637" cy="159872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395943" y="4219859"/>
            <a:ext cx="1929871" cy="1447404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550717" y="4111285"/>
            <a:ext cx="1965455" cy="1474092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9945" b="89994" l="9964" r="9540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357642" y="2604903"/>
            <a:ext cx="2062210" cy="154665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8551" b="88599" l="12875" r="9290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432598" y="2809744"/>
            <a:ext cx="2021770" cy="1516327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5700" b="90237" l="9691" r="89718">
                        <a14:foregroundMark x1="14832" y1="49485" x2="53276" y2="11219"/>
                        <a14:foregroundMark x1="67743" y1="81079" x2="84304" y2="38933"/>
                        <a14:foregroundMark x1="83258" y1="71255" x2="80619" y2="19284"/>
                        <a14:foregroundMark x1="78799" y1="77562" x2="75387" y2="17890"/>
                        <a14:foregroundMark x1="86943" y1="52638" x2="85896" y2="37538"/>
                        <a14:foregroundMark x1="31165" y1="8429" x2="36169" y2="22498"/>
                        <a14:foregroundMark x1="38262" y1="16495" x2="46406" y2="14736"/>
                        <a14:foregroundMark x1="26934" y1="68102" x2="27480" y2="66343"/>
                        <a14:backgroundMark x1="36670" y1="76834" x2="58007" y2="72286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333340" y="2846339"/>
            <a:ext cx="2059392" cy="1544544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392410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319766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247122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210800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356088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283444" y="203824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80178" y="647902"/>
            <a:ext cx="1928136" cy="144610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120656" y="505012"/>
            <a:ext cx="2105275" cy="1578956"/>
          </a:xfrm>
          <a:prstGeom prst="ellipse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459" b="87508" l="11783" r="9181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184623" y="611342"/>
            <a:ext cx="1821514" cy="1366136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7702" b="91146" l="10919" r="87944">
                        <a14:backgroundMark x1="79618" y1="53972" x2="84622" y2="43420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97580" y="456352"/>
            <a:ext cx="2311839" cy="173387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8126" b="88235" l="7234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49010" y="718961"/>
            <a:ext cx="1738646" cy="1303984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269275" y="576144"/>
            <a:ext cx="1965455" cy="1474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3216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 useBgFill="1">
        <p:nvSpPr>
          <p:cNvPr id="5" name="Obdélník 4"/>
          <p:cNvSpPr/>
          <p:nvPr/>
        </p:nvSpPr>
        <p:spPr>
          <a:xfrm>
            <a:off x="3065172" y="5125792"/>
            <a:ext cx="5666704" cy="12658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6" name="Obdélník 5"/>
          <p:cNvSpPr/>
          <p:nvPr/>
        </p:nvSpPr>
        <p:spPr>
          <a:xfrm>
            <a:off x="8757634" y="-1"/>
            <a:ext cx="3434366" cy="15712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7459" b="87508" l="11783" r="9181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371780" y="4305969"/>
            <a:ext cx="1821514" cy="13661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88" b="94845" l="5323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51767" y="4024434"/>
            <a:ext cx="2125184" cy="15938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094" b="93511" l="4550" r="87534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408026" y="4334046"/>
            <a:ext cx="2046127" cy="153459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435175" y="4201222"/>
            <a:ext cx="2029286" cy="152196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945" b="89994" l="6961" r="8999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343614" y="4218905"/>
            <a:ext cx="2038767" cy="1529075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310638" y="2826918"/>
            <a:ext cx="2253369" cy="1690027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9582" b="89630" l="8144" r="8817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324639" y="2933433"/>
            <a:ext cx="2131637" cy="159872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586033" y="4205293"/>
            <a:ext cx="1929871" cy="1447404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584172" y="2830140"/>
            <a:ext cx="1965455" cy="1474092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9945" b="89994" l="9964" r="9540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257776" y="2662719"/>
            <a:ext cx="2062210" cy="1546658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8551" b="88599" l="12875" r="9290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298675" y="2869287"/>
            <a:ext cx="2021770" cy="1516327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5700" b="90237" l="9691" r="89718">
                        <a14:foregroundMark x1="14832" y1="49485" x2="53276" y2="11219"/>
                        <a14:foregroundMark x1="67743" y1="81079" x2="84304" y2="38933"/>
                        <a14:foregroundMark x1="83258" y1="71255" x2="80619" y2="19284"/>
                        <a14:foregroundMark x1="78799" y1="77562" x2="75387" y2="17890"/>
                        <a14:foregroundMark x1="86943" y1="52638" x2="85896" y2="37538"/>
                        <a14:foregroundMark x1="31165" y1="8429" x2="36169" y2="22498"/>
                        <a14:foregroundMark x1="38262" y1="16495" x2="46406" y2="14736"/>
                        <a14:foregroundMark x1="26934" y1="68102" x2="27480" y2="66343"/>
                        <a14:backgroundMark x1="36670" y1="76834" x2="58007" y2="72286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429194" y="2873989"/>
            <a:ext cx="2059392" cy="1544544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392410" y="23404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319766" y="23404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247122" y="23404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210800" y="23404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356088" y="23404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283444" y="234046"/>
            <a:ext cx="1812757" cy="2165683"/>
          </a:xfrm>
          <a:prstGeom prst="rect">
            <a:avLst/>
          </a:prstGeom>
          <a:solidFill>
            <a:srgbClr val="42CBDE"/>
          </a:solidFill>
          <a:ln w="5715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488" b="94845" l="5323" r="8971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182048" y="518175"/>
            <a:ext cx="2125184" cy="159388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189980" y="624104"/>
            <a:ext cx="2029286" cy="1521964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10739" y="572412"/>
            <a:ext cx="2253369" cy="1690027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9945" b="89994" l="9964" r="9540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251231" y="457714"/>
            <a:ext cx="2062210" cy="154665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8551" b="88599" l="12875" r="9290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183679" y="514294"/>
            <a:ext cx="2021770" cy="1516327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25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5700" b="90237" l="9691" r="89718">
                        <a14:foregroundMark x1="14832" y1="49485" x2="53276" y2="11219"/>
                        <a14:foregroundMark x1="67743" y1="81079" x2="84304" y2="38933"/>
                        <a14:foregroundMark x1="83258" y1="71255" x2="80619" y2="19284"/>
                        <a14:foregroundMark x1="78799" y1="77562" x2="75387" y2="17890"/>
                        <a14:foregroundMark x1="86943" y1="52638" x2="85896" y2="37538"/>
                        <a14:foregroundMark x1="31165" y1="8429" x2="36169" y2="22498"/>
                        <a14:foregroundMark x1="38262" y1="16495" x2="46406" y2="14736"/>
                        <a14:foregroundMark x1="26934" y1="68102" x2="27480" y2="66343"/>
                        <a14:backgroundMark x1="36670" y1="76834" x2="58007" y2="72286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087482" y="566887"/>
            <a:ext cx="2059392" cy="1544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5132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souhlasem autora p. Mašková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Soustředění, paměť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snaží záměrně zapamatovat a následně vybavit jednotlivé maškarní masky v průvodu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soustředění a pozornosti, prostorové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se dívají na snímek a snaží si zapamatovat jednotlivé postavy </a:t>
            </a:r>
          </a:p>
          <a:p>
            <a:pPr marL="45720" indent="0">
              <a:buNone/>
            </a:pPr>
            <a:r>
              <a:rPr lang="cs-CZ" dirty="0" smtClean="0"/>
              <a:t>(ideálně </a:t>
            </a:r>
            <a:r>
              <a:rPr lang="cs-CZ" dirty="0" smtClean="0"/>
              <a:t>ve správném </a:t>
            </a:r>
            <a:r>
              <a:rPr lang="cs-CZ" dirty="0" smtClean="0"/>
              <a:t>pořadí), </a:t>
            </a:r>
            <a:r>
              <a:rPr lang="cs-CZ" dirty="0" smtClean="0"/>
              <a:t>následným kliknutím postavy z rámečků zmizí. Na další kliknutí se objeví dvojnásobek masek a děti klikáním určují správné do rámečku</a:t>
            </a:r>
          </a:p>
          <a:p>
            <a:pPr marL="45720" indent="0">
              <a:buNone/>
            </a:pPr>
            <a:r>
              <a:rPr lang="cs-CZ" dirty="0" smtClean="0"/>
              <a:t>Pomocí animačních efektů se tyto v rámečcích objeví</a:t>
            </a:r>
          </a:p>
          <a:p>
            <a:pPr marL="45720" indent="0">
              <a:buNone/>
            </a:pPr>
            <a:r>
              <a:rPr lang="cs-CZ" dirty="0" smtClean="0"/>
              <a:t>Dále máme možnost trénovat prostorovou orientaci, před, vzad, vlevo vpravo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stejné obrázky v </a:t>
            </a:r>
            <a:r>
              <a:rPr lang="cs-CZ" dirty="0" err="1" smtClean="0"/>
              <a:t>zalaminovaných</a:t>
            </a:r>
            <a:r>
              <a:rPr lang="cs-CZ" dirty="0" smtClean="0"/>
              <a:t> kartičkách a na magnetickou tabulku řadí jednotlivé postavy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038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záměrně si zapamatovat a </a:t>
            </a:r>
            <a:r>
              <a:rPr lang="cs-CZ" dirty="0" smtClean="0"/>
              <a:t>vybavit</a:t>
            </a:r>
          </a:p>
          <a:p>
            <a:r>
              <a:rPr lang="cs-CZ"/>
              <a:t>Uplatňovat postřeh a rychlost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370</Words>
  <Application>Microsoft Office PowerPoint</Application>
  <PresentationFormat>Vlastní</PresentationFormat>
  <Paragraphs>69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Masopustní průvod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Soustředění, paměť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2015-06-27T18:18:31Z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