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310" r:id="rId5"/>
    <p:sldId id="326" r:id="rId6"/>
    <p:sldId id="325" r:id="rId7"/>
    <p:sldId id="327" r:id="rId8"/>
    <p:sldId id="324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80" d="100"/>
          <a:sy n="80" d="100"/>
        </p:scale>
        <p:origin x="96" y="19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/153341-vyukove-karticky-pm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u="sng" dirty="0"/>
              <a:t>PŘÍPRAVA NA HODINU </a:t>
            </a:r>
            <a:endParaRPr lang="cs-CZ" sz="3600" b="1" u="sng" dirty="0" smtClean="0"/>
          </a:p>
          <a:p>
            <a:r>
              <a:rPr lang="cs-CZ" sz="3600" b="1" u="sng" dirty="0" smtClean="0"/>
              <a:t>S </a:t>
            </a:r>
            <a:r>
              <a:rPr lang="cs-CZ" sz="3600" b="1" u="sng" dirty="0"/>
              <a:t>VYUŽITÍM TABLETU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/>
              <a:t>ZŠ TGM Lomnice nad </a:t>
            </a:r>
            <a:r>
              <a:rPr lang="cs-CZ" dirty="0" smtClean="0"/>
              <a:t>Popelkou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/>
              <a:t>Mgr. Ivana Barochová</a:t>
            </a:r>
            <a:endParaRPr lang="cs-CZ" dirty="0" smtClean="0"/>
          </a:p>
          <a:p>
            <a:pPr algn="l"/>
            <a:r>
              <a:rPr lang="cs-CZ" dirty="0" smtClean="0"/>
              <a:t>Předmět</a:t>
            </a:r>
            <a:r>
              <a:rPr lang="cs-CZ" dirty="0" smtClean="0"/>
              <a:t>: </a:t>
            </a:r>
            <a:r>
              <a:rPr lang="cs-CZ" dirty="0"/>
              <a:t>Hudební výchova</a:t>
            </a:r>
            <a:endParaRPr lang="cs-CZ" dirty="0" smtClean="0"/>
          </a:p>
          <a:p>
            <a:pPr algn="l"/>
            <a:r>
              <a:rPr lang="cs-CZ" dirty="0" smtClean="0"/>
              <a:t>Klíčová slova: </a:t>
            </a:r>
            <a:r>
              <a:rPr lang="cs-CZ" dirty="0"/>
              <a:t>P50_dotkin,</a:t>
            </a:r>
            <a:r>
              <a:rPr lang="cs-CZ" b="1" dirty="0"/>
              <a:t> </a:t>
            </a:r>
            <a:r>
              <a:rPr lang="cs-CZ" dirty="0"/>
              <a:t>hudební výchova, hudební nástroje,</a:t>
            </a:r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b="1" dirty="0"/>
              <a:t> </a:t>
            </a:r>
            <a:r>
              <a:rPr lang="cs-CZ" dirty="0" smtClean="0"/>
              <a:t>Seznámení se </a:t>
            </a:r>
            <a:r>
              <a:rPr lang="cs-CZ" dirty="0"/>
              <a:t>základními hudebními nástroji, </a:t>
            </a:r>
            <a:r>
              <a:rPr lang="cs-CZ" dirty="0" smtClean="0"/>
              <a:t>poznávání nástrojů podle 	obrázku </a:t>
            </a:r>
            <a:r>
              <a:rPr lang="cs-CZ" dirty="0"/>
              <a:t>i podle zvuku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101" y="1419622"/>
            <a:ext cx="8229600" cy="317500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Cílem této hodiny je seznámení </a:t>
            </a:r>
            <a:r>
              <a:rPr lang="cs-CZ" sz="1800" dirty="0"/>
              <a:t>s hudebními </a:t>
            </a:r>
            <a:r>
              <a:rPr lang="cs-CZ" sz="1800" dirty="0" smtClean="0"/>
              <a:t>nástroji a </a:t>
            </a:r>
            <a:r>
              <a:rPr lang="cs-CZ" sz="1800" dirty="0"/>
              <a:t>následné procvičení získaných znalostí </a:t>
            </a:r>
            <a:r>
              <a:rPr lang="cs-CZ" sz="1800" dirty="0" smtClean="0"/>
              <a:t>prostřednictvím samostatné práce s aplikací Výukové kartičky – Hudební nástroje na </a:t>
            </a:r>
            <a:r>
              <a:rPr lang="cs-CZ" sz="1800" dirty="0" err="1" smtClean="0"/>
              <a:t>tabletech</a:t>
            </a:r>
            <a:r>
              <a:rPr lang="cs-CZ" sz="1800" dirty="0" smtClean="0"/>
              <a:t> (přiřazováním </a:t>
            </a:r>
            <a:r>
              <a:rPr lang="cs-CZ" sz="1800" dirty="0"/>
              <a:t>názvu </a:t>
            </a:r>
            <a:r>
              <a:rPr lang="cs-CZ" sz="1800" dirty="0" smtClean="0"/>
              <a:t>a obrázku </a:t>
            </a:r>
            <a:r>
              <a:rPr lang="cs-CZ" sz="1800" dirty="0"/>
              <a:t>hudebního nástroje, hra pexeso na téma hudební </a:t>
            </a:r>
            <a:r>
              <a:rPr lang="cs-CZ" sz="1800" dirty="0" smtClean="0"/>
              <a:t>nástroje). Součástí hodiny je také poslech zvuku jednotlivých </a:t>
            </a:r>
            <a:r>
              <a:rPr lang="cs-CZ" sz="1800" dirty="0"/>
              <a:t>hudebních </a:t>
            </a:r>
            <a:r>
              <a:rPr lang="cs-CZ" sz="1800" dirty="0" smtClean="0"/>
              <a:t>nástrojů a jejich rozlišení formou hry.</a:t>
            </a:r>
          </a:p>
          <a:p>
            <a:endParaRPr lang="cs-CZ" sz="1800" dirty="0"/>
          </a:p>
          <a:p>
            <a:endParaRPr lang="cs-CZ" sz="1800" dirty="0" smtClean="0"/>
          </a:p>
          <a:p>
            <a:r>
              <a:rPr lang="cs-CZ" sz="1800" dirty="0" smtClean="0"/>
              <a:t>Pomůcky - </a:t>
            </a:r>
            <a:r>
              <a:rPr lang="cs-CZ" sz="1800" dirty="0"/>
              <a:t>tablet s aplikací Výukové kartičky, CD s ukázkami hudebních nástrojů, hudební nástroje kytara, klavír, triangl, buben, zobcová flétna, housle</a:t>
            </a:r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714500" y="1930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1714500" y="1930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Didaktická příprava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573832"/>
              </p:ext>
            </p:extLst>
          </p:nvPr>
        </p:nvGraphicFramePr>
        <p:xfrm>
          <a:off x="683568" y="1419622"/>
          <a:ext cx="7560839" cy="27363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7126"/>
                <a:gridCol w="673461"/>
                <a:gridCol w="3612203"/>
                <a:gridCol w="1818049"/>
              </a:tblGrid>
              <a:tr h="4522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ORGANIZACE A PRŮBĚH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ČAS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OBSAH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POZNÁMKY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522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Zahájení hodiny a motivace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5 minut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rozezpívání, zpěv písničky Říkal buben base - "O jakých </a:t>
                      </a:r>
                      <a:r>
                        <a:rPr lang="cs-CZ" sz="1100" dirty="0" err="1">
                          <a:effectLst/>
                        </a:rPr>
                        <a:t>hud</a:t>
                      </a:r>
                      <a:r>
                        <a:rPr lang="cs-CZ" sz="1100" dirty="0">
                          <a:effectLst/>
                        </a:rPr>
                        <a:t>. nástrojích se v písničce zpívá?"?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doprovod na klavír, píseň známe z 1.r.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522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Opakování, zjišťování znalostí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5 minut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poznávání připravených hudebních nástrojů v učebně - "Kdo zná tento nástroj?"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připravit hudební nástroje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7489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aplikace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10 minut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Výukové kartičky / hudební nástroje - přiřazování názvu a nástroje, pexeso 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samostatná práce s tabletem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522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poslech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15 minut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poslech hudebních nástrojů, jejich poznávání podle zvuku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CD s ukázkami hudebních nástrojů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522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závěr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10 minut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hra - na papír napiš, jaké slyšíš hudební nástroje, vyhodnocení hry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CD s ukázkami hudebních nástrojů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-1534988" y="-510778"/>
            <a:ext cx="13249472" cy="688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445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aplikace Výukové kartičky -</a:t>
            </a:r>
            <a:r>
              <a:rPr lang="cs-CZ" b="1" dirty="0"/>
              <a:t> </a:t>
            </a:r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dumy.cz/material/153341-vyukove-karticky-pmq</a:t>
            </a:r>
            <a:endParaRPr lang="cs-CZ" u="sng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260</Words>
  <Application>Microsoft Office PowerPoint</Application>
  <PresentationFormat>Předvádění na obrazovce (16:9)</PresentationFormat>
  <Paragraphs>47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boxed_powerpoint_16x9_2012-08</vt:lpstr>
      <vt:lpstr>  Dotkněte se inovací CZ.1.07/1.3.00/51.0024  </vt:lpstr>
      <vt:lpstr>Prezentace aplikace PowerPoint</vt:lpstr>
      <vt:lpstr>Metodický pokyn</vt:lpstr>
      <vt:lpstr>Didaktická příprava</vt:lpstr>
      <vt:lpstr>Zdroje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Barochová Ivana</cp:lastModifiedBy>
  <cp:revision>17</cp:revision>
  <dcterms:created xsi:type="dcterms:W3CDTF">2014-10-07T08:27:59Z</dcterms:created>
  <dcterms:modified xsi:type="dcterms:W3CDTF">2015-06-16T07:04:04Z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