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4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5.xml" ContentType="application/vnd.openxmlformats-officedocument.presentationml.notesSlide+xml"/>
  <Override PartName="/ppt/comments/comment4.xml" ContentType="application/vnd.openxmlformats-officedocument.presentationml.comment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2" r:id="rId4"/>
    <p:sldId id="283" r:id="rId5"/>
    <p:sldId id="284" r:id="rId6"/>
    <p:sldId id="285" r:id="rId7"/>
    <p:sldId id="286" r:id="rId8"/>
    <p:sldId id="275" r:id="rId9"/>
    <p:sldId id="276" r:id="rId10"/>
    <p:sldId id="277" r:id="rId11"/>
    <p:sldId id="278" r:id="rId12"/>
    <p:sldId id="279" r:id="rId13"/>
    <p:sldId id="280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8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>
        <p:scale>
          <a:sx n="70" d="100"/>
          <a:sy n="70" d="100"/>
        </p:scale>
        <p:origin x="-102" y="-1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30.6.2015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30.6.2015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1616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77663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69166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0343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1657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78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4863"/>
            <a:ext cx="9601200" cy="937365"/>
          </a:xfrm>
        </p:spPr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i="0" dirty="0">
                <a:solidFill>
                  <a:srgbClr val="00B050"/>
                </a:solidFill>
                <a:latin typeface="Bookman Old Style"/>
              </a:rPr>
              <a:t>LET MOUCHY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39874" y="1944675"/>
            <a:ext cx="9601200" cy="698327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4000" b="1" dirty="0">
                <a:solidFill>
                  <a:srgbClr val="92D050"/>
                </a:solidFill>
                <a:latin typeface="Bookman Old Style"/>
              </a:rPr>
              <a:t>vnímání, pozornost</a:t>
            </a:r>
            <a:endParaRPr lang="cs-CZ" sz="4000" b="1" i="0" baseline="0" dirty="0">
              <a:solidFill>
                <a:srgbClr val="92D050"/>
              </a:solidFill>
              <a:latin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 descr="img084.jpg"/>
          <p:cNvPicPr>
            <a:picLocks noChangeAspect="1"/>
          </p:cNvPicPr>
          <p:nvPr/>
        </p:nvPicPr>
        <p:blipFill>
          <a:blip r:embed="rId3"/>
          <a:srcRect l="32977" t="15318" r="15573" b="52211"/>
          <a:stretch>
            <a:fillRect/>
          </a:stretch>
        </p:blipFill>
        <p:spPr>
          <a:xfrm rot="5400000">
            <a:off x="-169978" y="1029749"/>
            <a:ext cx="3171241" cy="2831284"/>
          </a:xfrm>
          <a:prstGeom prst="rect">
            <a:avLst/>
          </a:prstGeom>
        </p:spPr>
      </p:pic>
      <p:pic>
        <p:nvPicPr>
          <p:cNvPr id="7" name="Obrázek 6" descr="img084.jpg"/>
          <p:cNvPicPr>
            <a:picLocks noChangeAspect="1"/>
          </p:cNvPicPr>
          <p:nvPr/>
        </p:nvPicPr>
        <p:blipFill>
          <a:blip r:embed="rId3"/>
          <a:srcRect l="32977" t="15318" r="15573" b="52211"/>
          <a:stretch>
            <a:fillRect/>
          </a:stretch>
        </p:blipFill>
        <p:spPr>
          <a:xfrm rot="5400000">
            <a:off x="-169980" y="1030508"/>
            <a:ext cx="3171241" cy="2831284"/>
          </a:xfrm>
          <a:prstGeom prst="rect">
            <a:avLst/>
          </a:prstGeom>
        </p:spPr>
      </p:pic>
      <p:cxnSp>
        <p:nvCxnSpPr>
          <p:cNvPr id="9" name="Přímá spojnice 8"/>
          <p:cNvCxnSpPr/>
          <p:nvPr/>
        </p:nvCxnSpPr>
        <p:spPr>
          <a:xfrm flipV="1">
            <a:off x="2318195" y="4030251"/>
            <a:ext cx="8680361" cy="1"/>
          </a:xfrm>
          <a:prstGeom prst="line">
            <a:avLst/>
          </a:prstGeom>
          <a:ln w="7620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1.01979 -0.001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990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img084.jpg"/>
          <p:cNvPicPr>
            <a:picLocks noChangeAspect="1"/>
          </p:cNvPicPr>
          <p:nvPr/>
        </p:nvPicPr>
        <p:blipFill>
          <a:blip r:embed="rId3"/>
          <a:srcRect l="32977" t="15318" r="15573" b="52211"/>
          <a:stretch>
            <a:fillRect/>
          </a:stretch>
        </p:blipFill>
        <p:spPr>
          <a:xfrm rot="5400000">
            <a:off x="-206038" y="2384025"/>
            <a:ext cx="3171241" cy="2831284"/>
          </a:xfrm>
          <a:prstGeom prst="rect">
            <a:avLst/>
          </a:prstGeom>
        </p:spPr>
      </p:pic>
      <p:grpSp>
        <p:nvGrpSpPr>
          <p:cNvPr id="18" name="Skupina 17"/>
          <p:cNvGrpSpPr/>
          <p:nvPr/>
        </p:nvGrpSpPr>
        <p:grpSpPr>
          <a:xfrm>
            <a:off x="3011585" y="797311"/>
            <a:ext cx="8888366" cy="2855386"/>
            <a:chOff x="3011585" y="797311"/>
            <a:chExt cx="8888366" cy="2855386"/>
          </a:xfrm>
        </p:grpSpPr>
        <p:cxnSp>
          <p:nvCxnSpPr>
            <p:cNvPr id="5" name="Přímá spojnice 4"/>
            <p:cNvCxnSpPr/>
            <p:nvPr/>
          </p:nvCxnSpPr>
          <p:spPr>
            <a:xfrm flipV="1">
              <a:off x="3011585" y="797311"/>
              <a:ext cx="1180458" cy="2615589"/>
            </a:xfrm>
            <a:prstGeom prst="line">
              <a:avLst/>
            </a:prstGeom>
            <a:ln w="762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 flipV="1">
              <a:off x="5225917" y="869939"/>
              <a:ext cx="1180458" cy="2615589"/>
            </a:xfrm>
            <a:prstGeom prst="line">
              <a:avLst/>
            </a:prstGeom>
            <a:ln w="762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 flipV="1">
              <a:off x="7440249" y="906252"/>
              <a:ext cx="1180458" cy="2615589"/>
            </a:xfrm>
            <a:prstGeom prst="line">
              <a:avLst/>
            </a:prstGeom>
            <a:ln w="762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 flipV="1">
              <a:off x="9670100" y="1000795"/>
              <a:ext cx="1180458" cy="2615589"/>
            </a:xfrm>
            <a:prstGeom prst="line">
              <a:avLst/>
            </a:prstGeom>
            <a:ln w="762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>
              <a:off x="4187766" y="797311"/>
              <a:ext cx="1049393" cy="2688217"/>
            </a:xfrm>
            <a:prstGeom prst="line">
              <a:avLst/>
            </a:prstGeom>
            <a:ln w="762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>
              <a:off x="6390856" y="869939"/>
              <a:ext cx="1049393" cy="2688217"/>
            </a:xfrm>
            <a:prstGeom prst="line">
              <a:avLst/>
            </a:prstGeom>
            <a:ln w="762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>
              <a:off x="8620707" y="906252"/>
              <a:ext cx="1049393" cy="2688217"/>
            </a:xfrm>
            <a:prstGeom prst="line">
              <a:avLst/>
            </a:prstGeom>
            <a:ln w="762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10850558" y="964480"/>
              <a:ext cx="1049393" cy="2688217"/>
            </a:xfrm>
            <a:prstGeom prst="line">
              <a:avLst/>
            </a:prstGeom>
            <a:ln w="762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Obrázek 16" descr="img084.jpg"/>
          <p:cNvPicPr>
            <a:picLocks noChangeAspect="1"/>
          </p:cNvPicPr>
          <p:nvPr/>
        </p:nvPicPr>
        <p:blipFill>
          <a:blip r:embed="rId3"/>
          <a:srcRect l="32977" t="15318" r="15573" b="52211"/>
          <a:stretch>
            <a:fillRect/>
          </a:stretch>
        </p:blipFill>
        <p:spPr>
          <a:xfrm rot="5400000">
            <a:off x="-206039" y="2347711"/>
            <a:ext cx="3171241" cy="2831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28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1.11111E-6 L 0.22943 -0.45278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71" y="-2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943 -0.45278 L 0.3155 0.01852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97" y="2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55 0.01852 L 0.42136 -0.51111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47" y="-2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136 -0.51111 L 0.49844 0.02222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54" y="2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844 0.02222 L 0.5918 -0.4923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61" y="-2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918 -0.49236 L 0.69076 0.01296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48" y="2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9076 0.01296 L 0.76602 -0.50347 " pathEditMode="relative" rAng="0" ptsTypes="AA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63" y="-2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6602 -0.50347 L 1.01016 0.15695 " pathEditMode="relative" rAng="0" ptsTypes="AA">
                                      <p:cBhvr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1" y="3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233688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 descr="img084.jpg"/>
          <p:cNvPicPr>
            <a:picLocks noChangeAspect="1"/>
          </p:cNvPicPr>
          <p:nvPr/>
        </p:nvPicPr>
        <p:blipFill>
          <a:blip r:embed="rId3"/>
          <a:srcRect l="32977" t="15318" r="15573" b="52211"/>
          <a:stretch>
            <a:fillRect/>
          </a:stretch>
        </p:blipFill>
        <p:spPr>
          <a:xfrm rot="5400000">
            <a:off x="-169979" y="3676583"/>
            <a:ext cx="3171241" cy="2831284"/>
          </a:xfrm>
          <a:prstGeom prst="rect">
            <a:avLst/>
          </a:prstGeom>
        </p:spPr>
      </p:pic>
      <p:pic>
        <p:nvPicPr>
          <p:cNvPr id="7" name="Obrázek 6" descr="img084.jpg"/>
          <p:cNvPicPr>
            <a:picLocks noChangeAspect="1"/>
          </p:cNvPicPr>
          <p:nvPr/>
        </p:nvPicPr>
        <p:blipFill>
          <a:blip r:embed="rId3"/>
          <a:srcRect l="32977" t="15318" r="15573" b="52211"/>
          <a:stretch>
            <a:fillRect/>
          </a:stretch>
        </p:blipFill>
        <p:spPr>
          <a:xfrm rot="5400000">
            <a:off x="-158342" y="3676582"/>
            <a:ext cx="3171241" cy="2831284"/>
          </a:xfrm>
          <a:prstGeom prst="rect">
            <a:avLst/>
          </a:prstGeom>
        </p:spPr>
      </p:pic>
      <p:grpSp>
        <p:nvGrpSpPr>
          <p:cNvPr id="22" name="Skupina 21"/>
          <p:cNvGrpSpPr/>
          <p:nvPr/>
        </p:nvGrpSpPr>
        <p:grpSpPr>
          <a:xfrm>
            <a:off x="2201138" y="3889813"/>
            <a:ext cx="11078960" cy="2721607"/>
            <a:chOff x="2201138" y="3889813"/>
            <a:chExt cx="11078960" cy="2721607"/>
          </a:xfrm>
        </p:grpSpPr>
        <p:sp>
          <p:nvSpPr>
            <p:cNvPr id="18" name="Volný tvar 17"/>
            <p:cNvSpPr/>
            <p:nvPr/>
          </p:nvSpPr>
          <p:spPr>
            <a:xfrm rot="15348758">
              <a:off x="2274090" y="3925868"/>
              <a:ext cx="2612600" cy="2758504"/>
            </a:xfrm>
            <a:custGeom>
              <a:avLst/>
              <a:gdLst>
                <a:gd name="connsiteX0" fmla="*/ 0 w 3896515"/>
                <a:gd name="connsiteY0" fmla="*/ 3124200 h 3133193"/>
                <a:gd name="connsiteX1" fmla="*/ 3886200 w 3896515"/>
                <a:gd name="connsiteY1" fmla="*/ 2647950 h 3133193"/>
                <a:gd name="connsiteX2" fmla="*/ 914400 w 3896515"/>
                <a:gd name="connsiteY2" fmla="*/ 0 h 3133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96515" h="3133193">
                  <a:moveTo>
                    <a:pt x="0" y="3124200"/>
                  </a:moveTo>
                  <a:cubicBezTo>
                    <a:pt x="1866900" y="3146425"/>
                    <a:pt x="3733800" y="3168650"/>
                    <a:pt x="3886200" y="2647950"/>
                  </a:cubicBezTo>
                  <a:cubicBezTo>
                    <a:pt x="4038600" y="2127250"/>
                    <a:pt x="2476500" y="1063625"/>
                    <a:pt x="914400" y="0"/>
                  </a:cubicBezTo>
                </a:path>
              </a:pathLst>
            </a:custGeom>
            <a:noFill/>
            <a:ln w="76200">
              <a:solidFill>
                <a:srgbClr val="7030A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Volný tvar 18"/>
            <p:cNvSpPr/>
            <p:nvPr/>
          </p:nvSpPr>
          <p:spPr>
            <a:xfrm rot="15348758">
              <a:off x="5085863" y="3828244"/>
              <a:ext cx="2641023" cy="2810265"/>
            </a:xfrm>
            <a:custGeom>
              <a:avLst/>
              <a:gdLst>
                <a:gd name="connsiteX0" fmla="*/ 0 w 3896515"/>
                <a:gd name="connsiteY0" fmla="*/ 3124200 h 3133193"/>
                <a:gd name="connsiteX1" fmla="*/ 3886200 w 3896515"/>
                <a:gd name="connsiteY1" fmla="*/ 2647950 h 3133193"/>
                <a:gd name="connsiteX2" fmla="*/ 914400 w 3896515"/>
                <a:gd name="connsiteY2" fmla="*/ 0 h 3133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96515" h="3133193">
                  <a:moveTo>
                    <a:pt x="0" y="3124200"/>
                  </a:moveTo>
                  <a:cubicBezTo>
                    <a:pt x="1866900" y="3146425"/>
                    <a:pt x="3733800" y="3168650"/>
                    <a:pt x="3886200" y="2647950"/>
                  </a:cubicBezTo>
                  <a:cubicBezTo>
                    <a:pt x="4038600" y="2127250"/>
                    <a:pt x="2476500" y="1063625"/>
                    <a:pt x="914400" y="0"/>
                  </a:cubicBezTo>
                </a:path>
              </a:pathLst>
            </a:custGeom>
            <a:noFill/>
            <a:ln w="76200">
              <a:solidFill>
                <a:srgbClr val="7030A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olný tvar 19"/>
            <p:cNvSpPr/>
            <p:nvPr/>
          </p:nvSpPr>
          <p:spPr>
            <a:xfrm rot="15348758">
              <a:off x="7917591" y="3851697"/>
              <a:ext cx="2652883" cy="2763355"/>
            </a:xfrm>
            <a:custGeom>
              <a:avLst/>
              <a:gdLst>
                <a:gd name="connsiteX0" fmla="*/ 0 w 3896515"/>
                <a:gd name="connsiteY0" fmla="*/ 3124200 h 3133193"/>
                <a:gd name="connsiteX1" fmla="*/ 3886200 w 3896515"/>
                <a:gd name="connsiteY1" fmla="*/ 2647950 h 3133193"/>
                <a:gd name="connsiteX2" fmla="*/ 914400 w 3896515"/>
                <a:gd name="connsiteY2" fmla="*/ 0 h 3133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96515" h="3133193">
                  <a:moveTo>
                    <a:pt x="0" y="3124200"/>
                  </a:moveTo>
                  <a:cubicBezTo>
                    <a:pt x="1866900" y="3146425"/>
                    <a:pt x="3733800" y="3168650"/>
                    <a:pt x="3886200" y="2647950"/>
                  </a:cubicBezTo>
                  <a:cubicBezTo>
                    <a:pt x="4038600" y="2127250"/>
                    <a:pt x="2476500" y="1063625"/>
                    <a:pt x="914400" y="0"/>
                  </a:cubicBezTo>
                </a:path>
              </a:pathLst>
            </a:custGeom>
            <a:noFill/>
            <a:ln w="76200">
              <a:solidFill>
                <a:srgbClr val="7030A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Volný tvar 20"/>
            <p:cNvSpPr/>
            <p:nvPr/>
          </p:nvSpPr>
          <p:spPr>
            <a:xfrm rot="15348758">
              <a:off x="10622580" y="3919418"/>
              <a:ext cx="2687124" cy="2627913"/>
            </a:xfrm>
            <a:custGeom>
              <a:avLst/>
              <a:gdLst>
                <a:gd name="connsiteX0" fmla="*/ 0 w 3896515"/>
                <a:gd name="connsiteY0" fmla="*/ 3124200 h 3133193"/>
                <a:gd name="connsiteX1" fmla="*/ 3886200 w 3896515"/>
                <a:gd name="connsiteY1" fmla="*/ 2647950 h 3133193"/>
                <a:gd name="connsiteX2" fmla="*/ 914400 w 3896515"/>
                <a:gd name="connsiteY2" fmla="*/ 0 h 3133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96515" h="3133193">
                  <a:moveTo>
                    <a:pt x="0" y="3124200"/>
                  </a:moveTo>
                  <a:cubicBezTo>
                    <a:pt x="1866900" y="3146425"/>
                    <a:pt x="3733800" y="3168650"/>
                    <a:pt x="3886200" y="2647950"/>
                  </a:cubicBezTo>
                  <a:cubicBezTo>
                    <a:pt x="4038600" y="2127250"/>
                    <a:pt x="2476500" y="1063625"/>
                    <a:pt x="914400" y="0"/>
                  </a:cubicBezTo>
                </a:path>
              </a:pathLst>
            </a:custGeom>
            <a:noFill/>
            <a:ln w="76200">
              <a:solidFill>
                <a:srgbClr val="7030A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90379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1.11111E-6 L 0.08216 -0.29259 C 0.09935 -0.3588 0.12513 -0.39444 0.15208 -0.39444 C 0.18281 -0.39444 0.20755 -0.3588 0.22461 -0.29259 L 0.30729 -1.11111E-6 " pathEditMode="relative" rAng="0" ptsTypes="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65" y="-1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750"/>
                            </p:stCondLst>
                            <p:childTnLst>
                              <p:par>
                                <p:cTn id="8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989 0.10301 L 0.36758 -0.24097 C 0.38398 -0.32106 0.40065 -0.35532 0.42539 -0.35532 C 0.45013 -0.35532 0.46666 -0.32106 0.4832 -0.24097 L 0.54935 0.10301 " pathEditMode="relative" rAng="0" ptsTypes="AAAAA">
                                      <p:cBhvr>
                                        <p:cTn id="9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66" y="-2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935 0.10301 L 0.62487 -0.22778 C 0.6405 -0.30231 0.6642 -0.34236 0.68907 -0.34236 C 0.71706 -0.34236 0.73972 -0.30231 0.75534 -0.22778 L 0.83086 0.10301 " pathEditMode="relative" rAng="0" ptsTypes="AAAAA">
                                      <p:cBhvr>
                                        <p:cTn id="12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76" y="-2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250"/>
                            </p:stCondLst>
                            <p:childTnLst>
                              <p:par>
                                <p:cTn id="14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3086 0.103 L 0.90964 -0.19584 C 0.92592 -0.2632 0.95053 -0.29977 0.97631 -0.29977 C 1.0056 -0.29977 1.02917 -0.2632 1.04545 -0.19584 L 1.12422 0.103 " pathEditMode="relative" rAng="0" ptsTypes="AAAAA">
                                      <p:cBhvr>
                                        <p:cTn id="15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61" y="-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4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 descr="img084.jpg"/>
          <p:cNvPicPr>
            <a:picLocks noChangeAspect="1"/>
          </p:cNvPicPr>
          <p:nvPr/>
        </p:nvPicPr>
        <p:blipFill>
          <a:blip r:embed="rId3"/>
          <a:srcRect l="32977" t="15318" r="15573" b="52211"/>
          <a:stretch>
            <a:fillRect/>
          </a:stretch>
        </p:blipFill>
        <p:spPr>
          <a:xfrm rot="5400000">
            <a:off x="-169980" y="4002309"/>
            <a:ext cx="3171241" cy="2831284"/>
          </a:xfrm>
          <a:prstGeom prst="rect">
            <a:avLst/>
          </a:prstGeom>
        </p:spPr>
      </p:pic>
      <p:pic>
        <p:nvPicPr>
          <p:cNvPr id="7" name="Obrázek 6" descr="img084.jpg"/>
          <p:cNvPicPr>
            <a:picLocks noChangeAspect="1"/>
          </p:cNvPicPr>
          <p:nvPr/>
        </p:nvPicPr>
        <p:blipFill>
          <a:blip r:embed="rId3"/>
          <a:srcRect l="32977" t="15318" r="15573" b="52211"/>
          <a:stretch>
            <a:fillRect/>
          </a:stretch>
        </p:blipFill>
        <p:spPr>
          <a:xfrm rot="5400000">
            <a:off x="-169979" y="4002309"/>
            <a:ext cx="3171241" cy="2831284"/>
          </a:xfrm>
          <a:prstGeom prst="rect">
            <a:avLst/>
          </a:prstGeom>
        </p:spPr>
      </p:pic>
      <p:sp>
        <p:nvSpPr>
          <p:cNvPr id="8" name="Volný tvar 7"/>
          <p:cNvSpPr/>
          <p:nvPr/>
        </p:nvSpPr>
        <p:spPr>
          <a:xfrm>
            <a:off x="2971800" y="342900"/>
            <a:ext cx="8915400" cy="5659225"/>
          </a:xfrm>
          <a:custGeom>
            <a:avLst/>
            <a:gdLst>
              <a:gd name="connsiteX0" fmla="*/ 0 w 7924800"/>
              <a:gd name="connsiteY0" fmla="*/ 5619750 h 5659225"/>
              <a:gd name="connsiteX1" fmla="*/ 914400 w 7924800"/>
              <a:gd name="connsiteY1" fmla="*/ 5619750 h 5659225"/>
              <a:gd name="connsiteX2" fmla="*/ 1257300 w 7924800"/>
              <a:gd name="connsiteY2" fmla="*/ 5562600 h 5659225"/>
              <a:gd name="connsiteX3" fmla="*/ 1504950 w 7924800"/>
              <a:gd name="connsiteY3" fmla="*/ 5524500 h 5659225"/>
              <a:gd name="connsiteX4" fmla="*/ 1714500 w 7924800"/>
              <a:gd name="connsiteY4" fmla="*/ 5467350 h 5659225"/>
              <a:gd name="connsiteX5" fmla="*/ 1866900 w 7924800"/>
              <a:gd name="connsiteY5" fmla="*/ 5429250 h 5659225"/>
              <a:gd name="connsiteX6" fmla="*/ 2133600 w 7924800"/>
              <a:gd name="connsiteY6" fmla="*/ 5257800 h 5659225"/>
              <a:gd name="connsiteX7" fmla="*/ 2266950 w 7924800"/>
              <a:gd name="connsiteY7" fmla="*/ 5181600 h 5659225"/>
              <a:gd name="connsiteX8" fmla="*/ 2400300 w 7924800"/>
              <a:gd name="connsiteY8" fmla="*/ 5086350 h 5659225"/>
              <a:gd name="connsiteX9" fmla="*/ 2552700 w 7924800"/>
              <a:gd name="connsiteY9" fmla="*/ 4991100 h 5659225"/>
              <a:gd name="connsiteX10" fmla="*/ 2876550 w 7924800"/>
              <a:gd name="connsiteY10" fmla="*/ 4724400 h 5659225"/>
              <a:gd name="connsiteX11" fmla="*/ 3048000 w 7924800"/>
              <a:gd name="connsiteY11" fmla="*/ 4610100 h 5659225"/>
              <a:gd name="connsiteX12" fmla="*/ 3200400 w 7924800"/>
              <a:gd name="connsiteY12" fmla="*/ 4457700 h 5659225"/>
              <a:gd name="connsiteX13" fmla="*/ 3352800 w 7924800"/>
              <a:gd name="connsiteY13" fmla="*/ 4343400 h 5659225"/>
              <a:gd name="connsiteX14" fmla="*/ 3581400 w 7924800"/>
              <a:gd name="connsiteY14" fmla="*/ 4133850 h 5659225"/>
              <a:gd name="connsiteX15" fmla="*/ 3714750 w 7924800"/>
              <a:gd name="connsiteY15" fmla="*/ 3981450 h 5659225"/>
              <a:gd name="connsiteX16" fmla="*/ 3943350 w 7924800"/>
              <a:gd name="connsiteY16" fmla="*/ 3733800 h 5659225"/>
              <a:gd name="connsiteX17" fmla="*/ 4038600 w 7924800"/>
              <a:gd name="connsiteY17" fmla="*/ 3581400 h 5659225"/>
              <a:gd name="connsiteX18" fmla="*/ 4171950 w 7924800"/>
              <a:gd name="connsiteY18" fmla="*/ 3448050 h 5659225"/>
              <a:gd name="connsiteX19" fmla="*/ 4343400 w 7924800"/>
              <a:gd name="connsiteY19" fmla="*/ 3143250 h 5659225"/>
              <a:gd name="connsiteX20" fmla="*/ 4419600 w 7924800"/>
              <a:gd name="connsiteY20" fmla="*/ 3009900 h 5659225"/>
              <a:gd name="connsiteX21" fmla="*/ 4495800 w 7924800"/>
              <a:gd name="connsiteY21" fmla="*/ 2895600 h 5659225"/>
              <a:gd name="connsiteX22" fmla="*/ 4648200 w 7924800"/>
              <a:gd name="connsiteY22" fmla="*/ 2647950 h 5659225"/>
              <a:gd name="connsiteX23" fmla="*/ 4724400 w 7924800"/>
              <a:gd name="connsiteY23" fmla="*/ 2419350 h 5659225"/>
              <a:gd name="connsiteX24" fmla="*/ 4819650 w 7924800"/>
              <a:gd name="connsiteY24" fmla="*/ 2209800 h 5659225"/>
              <a:gd name="connsiteX25" fmla="*/ 4838700 w 7924800"/>
              <a:gd name="connsiteY25" fmla="*/ 2133600 h 5659225"/>
              <a:gd name="connsiteX26" fmla="*/ 4933950 w 7924800"/>
              <a:gd name="connsiteY26" fmla="*/ 1962150 h 5659225"/>
              <a:gd name="connsiteX27" fmla="*/ 4972050 w 7924800"/>
              <a:gd name="connsiteY27" fmla="*/ 1847850 h 5659225"/>
              <a:gd name="connsiteX28" fmla="*/ 4991100 w 7924800"/>
              <a:gd name="connsiteY28" fmla="*/ 1714500 h 5659225"/>
              <a:gd name="connsiteX29" fmla="*/ 5067300 w 7924800"/>
              <a:gd name="connsiteY29" fmla="*/ 1428750 h 5659225"/>
              <a:gd name="connsiteX30" fmla="*/ 5105400 w 7924800"/>
              <a:gd name="connsiteY30" fmla="*/ 1276350 h 5659225"/>
              <a:gd name="connsiteX31" fmla="*/ 5181600 w 7924800"/>
              <a:gd name="connsiteY31" fmla="*/ 933450 h 5659225"/>
              <a:gd name="connsiteX32" fmla="*/ 5238750 w 7924800"/>
              <a:gd name="connsiteY32" fmla="*/ 762000 h 5659225"/>
              <a:gd name="connsiteX33" fmla="*/ 5334000 w 7924800"/>
              <a:gd name="connsiteY33" fmla="*/ 457200 h 5659225"/>
              <a:gd name="connsiteX34" fmla="*/ 5334000 w 7924800"/>
              <a:gd name="connsiteY34" fmla="*/ 76200 h 5659225"/>
              <a:gd name="connsiteX35" fmla="*/ 5276850 w 7924800"/>
              <a:gd name="connsiteY35" fmla="*/ 38100 h 5659225"/>
              <a:gd name="connsiteX36" fmla="*/ 5162550 w 7924800"/>
              <a:gd name="connsiteY36" fmla="*/ 0 h 5659225"/>
              <a:gd name="connsiteX37" fmla="*/ 4838700 w 7924800"/>
              <a:gd name="connsiteY37" fmla="*/ 19050 h 5659225"/>
              <a:gd name="connsiteX38" fmla="*/ 4743450 w 7924800"/>
              <a:gd name="connsiteY38" fmla="*/ 76200 h 5659225"/>
              <a:gd name="connsiteX39" fmla="*/ 4686300 w 7924800"/>
              <a:gd name="connsiteY39" fmla="*/ 95250 h 5659225"/>
              <a:gd name="connsiteX40" fmla="*/ 4552950 w 7924800"/>
              <a:gd name="connsiteY40" fmla="*/ 209550 h 5659225"/>
              <a:gd name="connsiteX41" fmla="*/ 4324350 w 7924800"/>
              <a:gd name="connsiteY41" fmla="*/ 400050 h 5659225"/>
              <a:gd name="connsiteX42" fmla="*/ 4171950 w 7924800"/>
              <a:gd name="connsiteY42" fmla="*/ 533400 h 5659225"/>
              <a:gd name="connsiteX43" fmla="*/ 4038600 w 7924800"/>
              <a:gd name="connsiteY43" fmla="*/ 647700 h 5659225"/>
              <a:gd name="connsiteX44" fmla="*/ 3962400 w 7924800"/>
              <a:gd name="connsiteY44" fmla="*/ 704850 h 5659225"/>
              <a:gd name="connsiteX45" fmla="*/ 3905250 w 7924800"/>
              <a:gd name="connsiteY45" fmla="*/ 742950 h 5659225"/>
              <a:gd name="connsiteX46" fmla="*/ 3829050 w 7924800"/>
              <a:gd name="connsiteY46" fmla="*/ 819150 h 5659225"/>
              <a:gd name="connsiteX47" fmla="*/ 3695700 w 7924800"/>
              <a:gd name="connsiteY47" fmla="*/ 914400 h 5659225"/>
              <a:gd name="connsiteX48" fmla="*/ 3581400 w 7924800"/>
              <a:gd name="connsiteY48" fmla="*/ 1028700 h 5659225"/>
              <a:gd name="connsiteX49" fmla="*/ 3486150 w 7924800"/>
              <a:gd name="connsiteY49" fmla="*/ 1143000 h 5659225"/>
              <a:gd name="connsiteX50" fmla="*/ 3467100 w 7924800"/>
              <a:gd name="connsiteY50" fmla="*/ 1200150 h 5659225"/>
              <a:gd name="connsiteX51" fmla="*/ 3314700 w 7924800"/>
              <a:gd name="connsiteY51" fmla="*/ 1409700 h 5659225"/>
              <a:gd name="connsiteX52" fmla="*/ 3219450 w 7924800"/>
              <a:gd name="connsiteY52" fmla="*/ 1562100 h 5659225"/>
              <a:gd name="connsiteX53" fmla="*/ 3162300 w 7924800"/>
              <a:gd name="connsiteY53" fmla="*/ 1771650 h 5659225"/>
              <a:gd name="connsiteX54" fmla="*/ 3124200 w 7924800"/>
              <a:gd name="connsiteY54" fmla="*/ 1847850 h 5659225"/>
              <a:gd name="connsiteX55" fmla="*/ 3086100 w 7924800"/>
              <a:gd name="connsiteY55" fmla="*/ 2038350 h 5659225"/>
              <a:gd name="connsiteX56" fmla="*/ 3048000 w 7924800"/>
              <a:gd name="connsiteY56" fmla="*/ 2133600 h 5659225"/>
              <a:gd name="connsiteX57" fmla="*/ 3028950 w 7924800"/>
              <a:gd name="connsiteY57" fmla="*/ 2266950 h 5659225"/>
              <a:gd name="connsiteX58" fmla="*/ 3009900 w 7924800"/>
              <a:gd name="connsiteY58" fmla="*/ 2324100 h 5659225"/>
              <a:gd name="connsiteX59" fmla="*/ 2990850 w 7924800"/>
              <a:gd name="connsiteY59" fmla="*/ 2495550 h 5659225"/>
              <a:gd name="connsiteX60" fmla="*/ 2952750 w 7924800"/>
              <a:gd name="connsiteY60" fmla="*/ 2647950 h 5659225"/>
              <a:gd name="connsiteX61" fmla="*/ 2933700 w 7924800"/>
              <a:gd name="connsiteY61" fmla="*/ 2781300 h 5659225"/>
              <a:gd name="connsiteX62" fmla="*/ 2952750 w 7924800"/>
              <a:gd name="connsiteY62" fmla="*/ 3695700 h 5659225"/>
              <a:gd name="connsiteX63" fmla="*/ 2971800 w 7924800"/>
              <a:gd name="connsiteY63" fmla="*/ 3752850 h 5659225"/>
              <a:gd name="connsiteX64" fmla="*/ 2990850 w 7924800"/>
              <a:gd name="connsiteY64" fmla="*/ 3867150 h 5659225"/>
              <a:gd name="connsiteX65" fmla="*/ 3009900 w 7924800"/>
              <a:gd name="connsiteY65" fmla="*/ 4171950 h 5659225"/>
              <a:gd name="connsiteX66" fmla="*/ 3028950 w 7924800"/>
              <a:gd name="connsiteY66" fmla="*/ 4229100 h 5659225"/>
              <a:gd name="connsiteX67" fmla="*/ 3048000 w 7924800"/>
              <a:gd name="connsiteY67" fmla="*/ 4343400 h 5659225"/>
              <a:gd name="connsiteX68" fmla="*/ 3067050 w 7924800"/>
              <a:gd name="connsiteY68" fmla="*/ 4419600 h 5659225"/>
              <a:gd name="connsiteX69" fmla="*/ 3124200 w 7924800"/>
              <a:gd name="connsiteY69" fmla="*/ 4552950 h 5659225"/>
              <a:gd name="connsiteX70" fmla="*/ 3181350 w 7924800"/>
              <a:gd name="connsiteY70" fmla="*/ 4629150 h 5659225"/>
              <a:gd name="connsiteX71" fmla="*/ 3219450 w 7924800"/>
              <a:gd name="connsiteY71" fmla="*/ 4686300 h 5659225"/>
              <a:gd name="connsiteX72" fmla="*/ 3295650 w 7924800"/>
              <a:gd name="connsiteY72" fmla="*/ 4762500 h 5659225"/>
              <a:gd name="connsiteX73" fmla="*/ 3409950 w 7924800"/>
              <a:gd name="connsiteY73" fmla="*/ 4895850 h 5659225"/>
              <a:gd name="connsiteX74" fmla="*/ 3448050 w 7924800"/>
              <a:gd name="connsiteY74" fmla="*/ 4953000 h 5659225"/>
              <a:gd name="connsiteX75" fmla="*/ 3562350 w 7924800"/>
              <a:gd name="connsiteY75" fmla="*/ 5029200 h 5659225"/>
              <a:gd name="connsiteX76" fmla="*/ 3619500 w 7924800"/>
              <a:gd name="connsiteY76" fmla="*/ 5086350 h 5659225"/>
              <a:gd name="connsiteX77" fmla="*/ 3714750 w 7924800"/>
              <a:gd name="connsiteY77" fmla="*/ 5124450 h 5659225"/>
              <a:gd name="connsiteX78" fmla="*/ 3790950 w 7924800"/>
              <a:gd name="connsiteY78" fmla="*/ 5162550 h 5659225"/>
              <a:gd name="connsiteX79" fmla="*/ 4057650 w 7924800"/>
              <a:gd name="connsiteY79" fmla="*/ 5295900 h 5659225"/>
              <a:gd name="connsiteX80" fmla="*/ 4191000 w 7924800"/>
              <a:gd name="connsiteY80" fmla="*/ 5372100 h 5659225"/>
              <a:gd name="connsiteX81" fmla="*/ 4362450 w 7924800"/>
              <a:gd name="connsiteY81" fmla="*/ 5391150 h 5659225"/>
              <a:gd name="connsiteX82" fmla="*/ 4476750 w 7924800"/>
              <a:gd name="connsiteY82" fmla="*/ 5429250 h 5659225"/>
              <a:gd name="connsiteX83" fmla="*/ 5410200 w 7924800"/>
              <a:gd name="connsiteY83" fmla="*/ 5467350 h 5659225"/>
              <a:gd name="connsiteX84" fmla="*/ 6496050 w 7924800"/>
              <a:gd name="connsiteY84" fmla="*/ 5467350 h 5659225"/>
              <a:gd name="connsiteX85" fmla="*/ 6724650 w 7924800"/>
              <a:gd name="connsiteY85" fmla="*/ 5429250 h 5659225"/>
              <a:gd name="connsiteX86" fmla="*/ 6838950 w 7924800"/>
              <a:gd name="connsiteY86" fmla="*/ 5410200 h 5659225"/>
              <a:gd name="connsiteX87" fmla="*/ 6953250 w 7924800"/>
              <a:gd name="connsiteY87" fmla="*/ 5391150 h 5659225"/>
              <a:gd name="connsiteX88" fmla="*/ 7086600 w 7924800"/>
              <a:gd name="connsiteY88" fmla="*/ 5372100 h 5659225"/>
              <a:gd name="connsiteX89" fmla="*/ 7200900 w 7924800"/>
              <a:gd name="connsiteY89" fmla="*/ 5334000 h 5659225"/>
              <a:gd name="connsiteX90" fmla="*/ 7277100 w 7924800"/>
              <a:gd name="connsiteY90" fmla="*/ 5314950 h 5659225"/>
              <a:gd name="connsiteX91" fmla="*/ 7391400 w 7924800"/>
              <a:gd name="connsiteY91" fmla="*/ 5276850 h 5659225"/>
              <a:gd name="connsiteX92" fmla="*/ 7467600 w 7924800"/>
              <a:gd name="connsiteY92" fmla="*/ 5257800 h 5659225"/>
              <a:gd name="connsiteX93" fmla="*/ 7600950 w 7924800"/>
              <a:gd name="connsiteY93" fmla="*/ 5200650 h 5659225"/>
              <a:gd name="connsiteX94" fmla="*/ 7696200 w 7924800"/>
              <a:gd name="connsiteY94" fmla="*/ 5181600 h 5659225"/>
              <a:gd name="connsiteX95" fmla="*/ 7791450 w 7924800"/>
              <a:gd name="connsiteY95" fmla="*/ 5143500 h 5659225"/>
              <a:gd name="connsiteX96" fmla="*/ 7924800 w 7924800"/>
              <a:gd name="connsiteY96" fmla="*/ 5143500 h 5659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7924800" h="5659225">
                <a:moveTo>
                  <a:pt x="0" y="5619750"/>
                </a:moveTo>
                <a:cubicBezTo>
                  <a:pt x="355141" y="5678940"/>
                  <a:pt x="229735" y="5665394"/>
                  <a:pt x="914400" y="5619750"/>
                </a:cubicBezTo>
                <a:cubicBezTo>
                  <a:pt x="1030020" y="5612042"/>
                  <a:pt x="1143000" y="5581650"/>
                  <a:pt x="1257300" y="5562600"/>
                </a:cubicBezTo>
                <a:cubicBezTo>
                  <a:pt x="1415890" y="5536168"/>
                  <a:pt x="1333363" y="5549012"/>
                  <a:pt x="1504950" y="5524500"/>
                </a:cubicBezTo>
                <a:cubicBezTo>
                  <a:pt x="1669666" y="5458613"/>
                  <a:pt x="1528513" y="5507204"/>
                  <a:pt x="1714500" y="5467350"/>
                </a:cubicBezTo>
                <a:cubicBezTo>
                  <a:pt x="1765701" y="5456378"/>
                  <a:pt x="1866900" y="5429250"/>
                  <a:pt x="1866900" y="5429250"/>
                </a:cubicBezTo>
                <a:cubicBezTo>
                  <a:pt x="1995553" y="5332760"/>
                  <a:pt x="1931709" y="5376559"/>
                  <a:pt x="2133600" y="5257800"/>
                </a:cubicBezTo>
                <a:cubicBezTo>
                  <a:pt x="2177727" y="5231843"/>
                  <a:pt x="2225291" y="5211357"/>
                  <a:pt x="2266950" y="5181600"/>
                </a:cubicBezTo>
                <a:cubicBezTo>
                  <a:pt x="2311400" y="5149850"/>
                  <a:pt x="2354849" y="5116650"/>
                  <a:pt x="2400300" y="5086350"/>
                </a:cubicBezTo>
                <a:cubicBezTo>
                  <a:pt x="2450145" y="5053120"/>
                  <a:pt x="2503335" y="5025038"/>
                  <a:pt x="2552700" y="4991100"/>
                </a:cubicBezTo>
                <a:cubicBezTo>
                  <a:pt x="2842162" y="4792095"/>
                  <a:pt x="2566255" y="4965741"/>
                  <a:pt x="2876550" y="4724400"/>
                </a:cubicBezTo>
                <a:cubicBezTo>
                  <a:pt x="2930767" y="4682231"/>
                  <a:pt x="2994979" y="4653764"/>
                  <a:pt x="3048000" y="4610100"/>
                </a:cubicBezTo>
                <a:cubicBezTo>
                  <a:pt x="3103457" y="4564429"/>
                  <a:pt x="3146333" y="4505008"/>
                  <a:pt x="3200400" y="4457700"/>
                </a:cubicBezTo>
                <a:cubicBezTo>
                  <a:pt x="3248189" y="4415885"/>
                  <a:pt x="3302869" y="4382632"/>
                  <a:pt x="3352800" y="4343400"/>
                </a:cubicBezTo>
                <a:cubicBezTo>
                  <a:pt x="3446717" y="4269608"/>
                  <a:pt x="3499147" y="4222431"/>
                  <a:pt x="3581400" y="4133850"/>
                </a:cubicBezTo>
                <a:cubicBezTo>
                  <a:pt x="3627331" y="4084385"/>
                  <a:pt x="3668819" y="4030915"/>
                  <a:pt x="3714750" y="3981450"/>
                </a:cubicBezTo>
                <a:cubicBezTo>
                  <a:pt x="3817779" y="3870496"/>
                  <a:pt x="3851210" y="3859445"/>
                  <a:pt x="3943350" y="3733800"/>
                </a:cubicBezTo>
                <a:cubicBezTo>
                  <a:pt x="3978776" y="3685492"/>
                  <a:pt x="4001177" y="3628179"/>
                  <a:pt x="4038600" y="3581400"/>
                </a:cubicBezTo>
                <a:cubicBezTo>
                  <a:pt x="4077869" y="3532313"/>
                  <a:pt x="4136052" y="3499654"/>
                  <a:pt x="4171950" y="3448050"/>
                </a:cubicBezTo>
                <a:cubicBezTo>
                  <a:pt x="4238519" y="3352357"/>
                  <a:pt x="4286041" y="3244732"/>
                  <a:pt x="4343400" y="3143250"/>
                </a:cubicBezTo>
                <a:cubicBezTo>
                  <a:pt x="4368591" y="3098681"/>
                  <a:pt x="4391202" y="3052497"/>
                  <a:pt x="4419600" y="3009900"/>
                </a:cubicBezTo>
                <a:cubicBezTo>
                  <a:pt x="4445000" y="2971800"/>
                  <a:pt x="4472727" y="2935153"/>
                  <a:pt x="4495800" y="2895600"/>
                </a:cubicBezTo>
                <a:cubicBezTo>
                  <a:pt x="4651542" y="2628614"/>
                  <a:pt x="4433088" y="2949107"/>
                  <a:pt x="4648200" y="2647950"/>
                </a:cubicBezTo>
                <a:cubicBezTo>
                  <a:pt x="4681751" y="2446643"/>
                  <a:pt x="4641707" y="2617814"/>
                  <a:pt x="4724400" y="2419350"/>
                </a:cubicBezTo>
                <a:cubicBezTo>
                  <a:pt x="4814961" y="2202002"/>
                  <a:pt x="4704265" y="2402108"/>
                  <a:pt x="4819650" y="2209800"/>
                </a:cubicBezTo>
                <a:cubicBezTo>
                  <a:pt x="4826000" y="2184400"/>
                  <a:pt x="4829507" y="2158115"/>
                  <a:pt x="4838700" y="2133600"/>
                </a:cubicBezTo>
                <a:cubicBezTo>
                  <a:pt x="4878175" y="2028333"/>
                  <a:pt x="4881986" y="2076470"/>
                  <a:pt x="4933950" y="1962150"/>
                </a:cubicBezTo>
                <a:cubicBezTo>
                  <a:pt x="4950569" y="1925589"/>
                  <a:pt x="4959350" y="1885950"/>
                  <a:pt x="4972050" y="1847850"/>
                </a:cubicBezTo>
                <a:cubicBezTo>
                  <a:pt x="4978400" y="1803400"/>
                  <a:pt x="4982294" y="1758529"/>
                  <a:pt x="4991100" y="1714500"/>
                </a:cubicBezTo>
                <a:cubicBezTo>
                  <a:pt x="5012852" y="1605738"/>
                  <a:pt x="5039145" y="1534330"/>
                  <a:pt x="5067300" y="1428750"/>
                </a:cubicBezTo>
                <a:cubicBezTo>
                  <a:pt x="5080792" y="1378155"/>
                  <a:pt x="5094041" y="1327467"/>
                  <a:pt x="5105400" y="1276350"/>
                </a:cubicBezTo>
                <a:cubicBezTo>
                  <a:pt x="5139460" y="1123080"/>
                  <a:pt x="5139365" y="1077050"/>
                  <a:pt x="5181600" y="933450"/>
                </a:cubicBezTo>
                <a:cubicBezTo>
                  <a:pt x="5198598" y="875656"/>
                  <a:pt x="5222200" y="819924"/>
                  <a:pt x="5238750" y="762000"/>
                </a:cubicBezTo>
                <a:cubicBezTo>
                  <a:pt x="5324133" y="463158"/>
                  <a:pt x="5253056" y="619088"/>
                  <a:pt x="5334000" y="457200"/>
                </a:cubicBezTo>
                <a:cubicBezTo>
                  <a:pt x="5348215" y="329269"/>
                  <a:pt x="5373602" y="204905"/>
                  <a:pt x="5334000" y="76200"/>
                </a:cubicBezTo>
                <a:cubicBezTo>
                  <a:pt x="5327267" y="54317"/>
                  <a:pt x="5297772" y="47399"/>
                  <a:pt x="5276850" y="38100"/>
                </a:cubicBezTo>
                <a:cubicBezTo>
                  <a:pt x="5240150" y="21789"/>
                  <a:pt x="5200650" y="12700"/>
                  <a:pt x="5162550" y="0"/>
                </a:cubicBezTo>
                <a:cubicBezTo>
                  <a:pt x="5054600" y="6350"/>
                  <a:pt x="4945092" y="-294"/>
                  <a:pt x="4838700" y="19050"/>
                </a:cubicBezTo>
                <a:cubicBezTo>
                  <a:pt x="4802271" y="25674"/>
                  <a:pt x="4776568" y="59641"/>
                  <a:pt x="4743450" y="76200"/>
                </a:cubicBezTo>
                <a:cubicBezTo>
                  <a:pt x="4725489" y="85180"/>
                  <a:pt x="4705350" y="88900"/>
                  <a:pt x="4686300" y="95250"/>
                </a:cubicBezTo>
                <a:cubicBezTo>
                  <a:pt x="4539881" y="290475"/>
                  <a:pt x="4722153" y="71111"/>
                  <a:pt x="4552950" y="209550"/>
                </a:cubicBezTo>
                <a:cubicBezTo>
                  <a:pt x="4260475" y="448848"/>
                  <a:pt x="4551809" y="263575"/>
                  <a:pt x="4324350" y="400050"/>
                </a:cubicBezTo>
                <a:cubicBezTo>
                  <a:pt x="4234482" y="519874"/>
                  <a:pt x="4306673" y="443585"/>
                  <a:pt x="4171950" y="533400"/>
                </a:cubicBezTo>
                <a:cubicBezTo>
                  <a:pt x="4046606" y="616962"/>
                  <a:pt x="4141612" y="559404"/>
                  <a:pt x="4038600" y="647700"/>
                </a:cubicBezTo>
                <a:cubicBezTo>
                  <a:pt x="4014494" y="668363"/>
                  <a:pt x="3988236" y="686396"/>
                  <a:pt x="3962400" y="704850"/>
                </a:cubicBezTo>
                <a:cubicBezTo>
                  <a:pt x="3943769" y="718158"/>
                  <a:pt x="3922633" y="728050"/>
                  <a:pt x="3905250" y="742950"/>
                </a:cubicBezTo>
                <a:cubicBezTo>
                  <a:pt x="3877977" y="766327"/>
                  <a:pt x="3856323" y="795773"/>
                  <a:pt x="3829050" y="819150"/>
                </a:cubicBezTo>
                <a:cubicBezTo>
                  <a:pt x="3753333" y="884050"/>
                  <a:pt x="3779329" y="830771"/>
                  <a:pt x="3695700" y="914400"/>
                </a:cubicBezTo>
                <a:cubicBezTo>
                  <a:pt x="3553926" y="1056174"/>
                  <a:pt x="3716085" y="938910"/>
                  <a:pt x="3581400" y="1028700"/>
                </a:cubicBezTo>
                <a:cubicBezTo>
                  <a:pt x="3455133" y="1281235"/>
                  <a:pt x="3629756" y="963492"/>
                  <a:pt x="3486150" y="1143000"/>
                </a:cubicBezTo>
                <a:cubicBezTo>
                  <a:pt x="3473606" y="1158680"/>
                  <a:pt x="3477743" y="1183122"/>
                  <a:pt x="3467100" y="1200150"/>
                </a:cubicBezTo>
                <a:cubicBezTo>
                  <a:pt x="3418970" y="1277159"/>
                  <a:pt x="3349628" y="1322380"/>
                  <a:pt x="3314700" y="1409700"/>
                </a:cubicBezTo>
                <a:cubicBezTo>
                  <a:pt x="3266594" y="1529964"/>
                  <a:pt x="3300780" y="1480770"/>
                  <a:pt x="3219450" y="1562100"/>
                </a:cubicBezTo>
                <a:cubicBezTo>
                  <a:pt x="3200318" y="1657759"/>
                  <a:pt x="3200971" y="1674972"/>
                  <a:pt x="3162300" y="1771650"/>
                </a:cubicBezTo>
                <a:cubicBezTo>
                  <a:pt x="3151753" y="1798017"/>
                  <a:pt x="3136900" y="1822450"/>
                  <a:pt x="3124200" y="1847850"/>
                </a:cubicBezTo>
                <a:cubicBezTo>
                  <a:pt x="3114821" y="1904126"/>
                  <a:pt x="3105045" y="1981514"/>
                  <a:pt x="3086100" y="2038350"/>
                </a:cubicBezTo>
                <a:cubicBezTo>
                  <a:pt x="3075286" y="2070791"/>
                  <a:pt x="3060700" y="2101850"/>
                  <a:pt x="3048000" y="2133600"/>
                </a:cubicBezTo>
                <a:cubicBezTo>
                  <a:pt x="3041650" y="2178050"/>
                  <a:pt x="3037756" y="2222921"/>
                  <a:pt x="3028950" y="2266950"/>
                </a:cubicBezTo>
                <a:cubicBezTo>
                  <a:pt x="3025012" y="2286641"/>
                  <a:pt x="3013201" y="2304293"/>
                  <a:pt x="3009900" y="2324100"/>
                </a:cubicBezTo>
                <a:cubicBezTo>
                  <a:pt x="3000447" y="2380819"/>
                  <a:pt x="3000843" y="2438923"/>
                  <a:pt x="2990850" y="2495550"/>
                </a:cubicBezTo>
                <a:cubicBezTo>
                  <a:pt x="2981750" y="2547117"/>
                  <a:pt x="2960155" y="2596113"/>
                  <a:pt x="2952750" y="2647950"/>
                </a:cubicBezTo>
                <a:lnTo>
                  <a:pt x="2933700" y="2781300"/>
                </a:lnTo>
                <a:cubicBezTo>
                  <a:pt x="2940050" y="3086100"/>
                  <a:pt x="2940804" y="3391068"/>
                  <a:pt x="2952750" y="3695700"/>
                </a:cubicBezTo>
                <a:cubicBezTo>
                  <a:pt x="2953537" y="3715765"/>
                  <a:pt x="2967444" y="3733248"/>
                  <a:pt x="2971800" y="3752850"/>
                </a:cubicBezTo>
                <a:cubicBezTo>
                  <a:pt x="2980179" y="3790556"/>
                  <a:pt x="2984500" y="3829050"/>
                  <a:pt x="2990850" y="3867150"/>
                </a:cubicBezTo>
                <a:cubicBezTo>
                  <a:pt x="2997200" y="3968750"/>
                  <a:pt x="2999243" y="4070711"/>
                  <a:pt x="3009900" y="4171950"/>
                </a:cubicBezTo>
                <a:cubicBezTo>
                  <a:pt x="3012002" y="4191920"/>
                  <a:pt x="3024594" y="4209498"/>
                  <a:pt x="3028950" y="4229100"/>
                </a:cubicBezTo>
                <a:cubicBezTo>
                  <a:pt x="3037329" y="4266806"/>
                  <a:pt x="3040425" y="4305525"/>
                  <a:pt x="3048000" y="4343400"/>
                </a:cubicBezTo>
                <a:cubicBezTo>
                  <a:pt x="3053135" y="4369073"/>
                  <a:pt x="3059857" y="4394426"/>
                  <a:pt x="3067050" y="4419600"/>
                </a:cubicBezTo>
                <a:cubicBezTo>
                  <a:pt x="3080695" y="4467359"/>
                  <a:pt x="3097463" y="4510171"/>
                  <a:pt x="3124200" y="4552950"/>
                </a:cubicBezTo>
                <a:cubicBezTo>
                  <a:pt x="3141027" y="4579874"/>
                  <a:pt x="3162896" y="4603314"/>
                  <a:pt x="3181350" y="4629150"/>
                </a:cubicBezTo>
                <a:cubicBezTo>
                  <a:pt x="3194658" y="4647781"/>
                  <a:pt x="3204550" y="4668917"/>
                  <a:pt x="3219450" y="4686300"/>
                </a:cubicBezTo>
                <a:cubicBezTo>
                  <a:pt x="3242827" y="4713573"/>
                  <a:pt x="3270250" y="4737100"/>
                  <a:pt x="3295650" y="4762500"/>
                </a:cubicBezTo>
                <a:cubicBezTo>
                  <a:pt x="3333036" y="4874659"/>
                  <a:pt x="3287927" y="4773827"/>
                  <a:pt x="3409950" y="4895850"/>
                </a:cubicBezTo>
                <a:cubicBezTo>
                  <a:pt x="3426139" y="4912039"/>
                  <a:pt x="3430820" y="4937923"/>
                  <a:pt x="3448050" y="4953000"/>
                </a:cubicBezTo>
                <a:cubicBezTo>
                  <a:pt x="3482511" y="4983153"/>
                  <a:pt x="3526205" y="5001087"/>
                  <a:pt x="3562350" y="5029200"/>
                </a:cubicBezTo>
                <a:cubicBezTo>
                  <a:pt x="3583616" y="5045740"/>
                  <a:pt x="3596654" y="5072071"/>
                  <a:pt x="3619500" y="5086350"/>
                </a:cubicBezTo>
                <a:cubicBezTo>
                  <a:pt x="3648498" y="5104474"/>
                  <a:pt x="3683501" y="5110562"/>
                  <a:pt x="3714750" y="5124450"/>
                </a:cubicBezTo>
                <a:cubicBezTo>
                  <a:pt x="3740700" y="5135984"/>
                  <a:pt x="3766294" y="5148461"/>
                  <a:pt x="3790950" y="5162550"/>
                </a:cubicBezTo>
                <a:cubicBezTo>
                  <a:pt x="4022830" y="5295053"/>
                  <a:pt x="3902916" y="5257216"/>
                  <a:pt x="4057650" y="5295900"/>
                </a:cubicBezTo>
                <a:cubicBezTo>
                  <a:pt x="4090286" y="5317658"/>
                  <a:pt x="4154035" y="5363570"/>
                  <a:pt x="4191000" y="5372100"/>
                </a:cubicBezTo>
                <a:cubicBezTo>
                  <a:pt x="4247029" y="5385030"/>
                  <a:pt x="4305300" y="5384800"/>
                  <a:pt x="4362450" y="5391150"/>
                </a:cubicBezTo>
                <a:cubicBezTo>
                  <a:pt x="4400550" y="5403850"/>
                  <a:pt x="4438283" y="5417710"/>
                  <a:pt x="4476750" y="5429250"/>
                </a:cubicBezTo>
                <a:cubicBezTo>
                  <a:pt x="4766609" y="5516208"/>
                  <a:pt x="5221384" y="5463154"/>
                  <a:pt x="5410200" y="5467350"/>
                </a:cubicBezTo>
                <a:cubicBezTo>
                  <a:pt x="5872010" y="5502874"/>
                  <a:pt x="5792762" y="5505026"/>
                  <a:pt x="6496050" y="5467350"/>
                </a:cubicBezTo>
                <a:cubicBezTo>
                  <a:pt x="6573190" y="5463217"/>
                  <a:pt x="6648450" y="5441950"/>
                  <a:pt x="6724650" y="5429250"/>
                </a:cubicBezTo>
                <a:lnTo>
                  <a:pt x="6838950" y="5410200"/>
                </a:lnTo>
                <a:cubicBezTo>
                  <a:pt x="6877050" y="5403850"/>
                  <a:pt x="6915013" y="5396612"/>
                  <a:pt x="6953250" y="5391150"/>
                </a:cubicBezTo>
                <a:lnTo>
                  <a:pt x="7086600" y="5372100"/>
                </a:lnTo>
                <a:cubicBezTo>
                  <a:pt x="7124700" y="5359400"/>
                  <a:pt x="7162433" y="5345540"/>
                  <a:pt x="7200900" y="5334000"/>
                </a:cubicBezTo>
                <a:cubicBezTo>
                  <a:pt x="7225978" y="5326477"/>
                  <a:pt x="7252022" y="5322473"/>
                  <a:pt x="7277100" y="5314950"/>
                </a:cubicBezTo>
                <a:cubicBezTo>
                  <a:pt x="7315567" y="5303410"/>
                  <a:pt x="7352933" y="5288390"/>
                  <a:pt x="7391400" y="5276850"/>
                </a:cubicBezTo>
                <a:cubicBezTo>
                  <a:pt x="7416478" y="5269327"/>
                  <a:pt x="7442426" y="5264993"/>
                  <a:pt x="7467600" y="5257800"/>
                </a:cubicBezTo>
                <a:cubicBezTo>
                  <a:pt x="7700635" y="5191218"/>
                  <a:pt x="7296150" y="5302250"/>
                  <a:pt x="7600950" y="5200650"/>
                </a:cubicBezTo>
                <a:cubicBezTo>
                  <a:pt x="7631667" y="5190411"/>
                  <a:pt x="7665187" y="5190904"/>
                  <a:pt x="7696200" y="5181600"/>
                </a:cubicBezTo>
                <a:cubicBezTo>
                  <a:pt x="7728954" y="5171774"/>
                  <a:pt x="7757719" y="5149122"/>
                  <a:pt x="7791450" y="5143500"/>
                </a:cubicBezTo>
                <a:cubicBezTo>
                  <a:pt x="7835295" y="5136192"/>
                  <a:pt x="7880350" y="5143500"/>
                  <a:pt x="7924800" y="5143500"/>
                </a:cubicBezTo>
              </a:path>
            </a:pathLst>
          </a:custGeom>
          <a:noFill/>
          <a:ln w="7620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20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00254 L 4.16667E-6 0.00277 C 0.00533 0.00856 0.01067 0.01481 0.01627 0.02083 C 0.01875 0.02361 0.02135 0.02685 0.02434 0.02824 C 0.02669 0.03032 0.02981 0.02986 0.03255 0.03125 C 0.04609 0.03865 0.04531 0.04213 0.05703 0.04421 C 0.06289 0.0456 0.06914 0.04629 0.07526 0.04745 C 0.11666 0.04629 0.1582 0.04676 0.19961 0.04421 C 0.20494 0.04398 0.21028 0.04051 0.21588 0.03912 C 0.22864 0.03588 0.24166 0.03472 0.25455 0.03125 L 0.275 0.02615 C 0.28932 0.01342 0.28242 0.01689 0.29531 0.01296 C 0.30924 -0.0007 0.33086 -0.02037 0.3401 -0.03681 C 0.34349 -0.04306 0.34609 -0.05 0.35026 -0.05533 C 0.35442 -0.06065 0.36028 -0.06297 0.36445 -0.06829 C 0.37408 -0.08102 0.38138 -0.09537 0.39101 -0.10787 L 0.43385 -0.16297 C 0.43854 -0.16899 0.44401 -0.17454 0.44804 -0.18125 C 0.45221 -0.1882 0.45573 -0.19584 0.46028 -0.20209 C 0.46862 -0.21412 0.47903 -0.22361 0.48684 -0.23658 C 0.49153 -0.24445 0.49596 -0.25255 0.50104 -0.25996 C 0.50481 -0.26574 0.50976 -0.26968 0.51328 -0.2757 C 0.51927 -0.28611 0.52656 -0.3088 0.53164 -0.32014 C 0.53541 -0.3294 0.53997 -0.33797 0.54388 -0.3463 C 0.55143 -0.36505 0.55872 -0.38334 0.56627 -0.40162 C 0.56966 -0.41042 0.57239 -0.41968 0.57643 -0.42778 C 0.58046 -0.43658 0.58515 -0.44514 0.58867 -0.45417 C 0.59192 -0.4625 0.59296 -0.47246 0.59687 -0.48033 C 0.60052 -0.48843 0.60677 -0.49375 0.61106 -0.50139 C 0.61562 -0.50949 0.61888 -0.51899 0.6233 -0.52755 C 0.6414 -0.56366 0.64218 -0.55996 0.6539 -0.58774 C 0.65651 -0.59491 0.65924 -0.60209 0.66198 -0.6088 C 0.66406 -0.61482 0.66562 -0.62176 0.66809 -0.62709 C 0.67981 -0.65533 0.66849 -0.61852 0.68033 -0.65093 C 0.68333 -0.65949 0.68698 -0.66783 0.68854 -0.67709 C 0.69466 -0.71667 0.68684 -0.66736 0.69257 -0.7007 C 0.69323 -0.70486 0.69388 -0.70949 0.69466 -0.71389 C 0.69049 -0.74769 0.69492 -0.74723 0.6763 -0.77153 C 0.67474 -0.77361 0.67213 -0.77338 0.67018 -0.77385 C 0.64505 -0.77246 0.61953 -0.77361 0.59479 -0.76899 C 0.58984 -0.76829 0.58711 -0.76065 0.58255 -0.75811 C 0.58046 -0.75764 0.57825 -0.75695 0.57643 -0.75533 C 0.57421 -0.7544 0.57239 -0.75232 0.57031 -0.75047 C 0.56901 -0.74769 0.56796 -0.74468 0.56627 -0.7426 C 0.56367 -0.73936 0.56067 -0.73774 0.55807 -0.73473 C 0.55586 -0.73218 0.55403 -0.72963 0.55195 -0.72709 C 0.5513 -0.72431 0.55065 -0.72176 0.55 -0.71922 C 0.54856 -0.71551 0.54687 -0.71227 0.54583 -0.70857 C 0.54492 -0.70533 0.54453 -0.70162 0.54388 -0.69815 C 0.54323 -0.69561 0.54231 -0.69306 0.54179 -0.69028 C 0.54023 -0.68334 0.53906 -0.67639 0.53776 -0.66922 C 0.53711 -0.66574 0.53671 -0.66204 0.53567 -0.6588 C 0.53437 -0.65417 0.53281 -0.65024 0.53164 -0.64561 C 0.53007 -0.64051 0.52903 -0.63496 0.5276 -0.62986 C 0.52434 -0.61945 0.5194 -0.60579 0.51536 -0.59561 C 0.51328 -0.59144 0.5108 -0.58727 0.50924 -0.58264 C 0.50729 -0.57755 0.50664 -0.57199 0.5052 -0.5669 C 0.50325 -0.56065 0.5013 -0.55486 0.49908 -0.54838 C 0.4944 -0.53635 0.49023 -0.52361 0.48476 -0.51204 C 0.48268 -0.50741 0.4802 -0.50348 0.47864 -0.49861 C 0.47617 -0.4919 0.47487 -0.48473 0.47252 -0.47778 C 0.46679 -0.46181 0.45898 -0.44699 0.45416 -0.43056 C 0.45104 -0.41968 0.44609 -0.40209 0.44205 -0.39121 C 0.4401 -0.38658 0.43737 -0.38287 0.43593 -0.37801 L 0.42981 -0.35417 C 0.42382 -0.33218 0.43281 -0.3676 0.42565 -0.33056 C 0.42448 -0.32547 0.42161 -0.31505 0.42161 -0.31482 C 0.42096 -0.3088 0.42044 -0.30301 0.41953 -0.29653 C 0.41705 -0.27894 0.41836 -0.29329 0.41549 -0.27824 C 0.41471 -0.27408 0.41419 -0.26945 0.41341 -0.26505 C 0.41862 -0.14746 0.40859 -0.20533 0.42161 -0.16019 C 0.42226 -0.15787 0.42252 -0.15486 0.42369 -0.15232 C 0.42513 -0.14838 0.42773 -0.14537 0.42981 -0.1419 C 0.43203 -0.13264 0.43164 -0.13172 0.43789 -0.12361 C 0.43958 -0.1213 0.44218 -0.12037 0.44401 -0.11852 C 0.45625 -0.10463 0.44687 -0.11019 0.45833 -0.10533 C 0.46028 -0.10047 0.46145 -0.09561 0.46445 -0.09213 C 0.4664 -0.08912 0.47005 -0.08889 0.47252 -0.08658 C 0.47617 -0.0838 0.47929 -0.07986 0.48268 -0.07639 C 0.48737 -0.07084 0.49088 -0.06389 0.497 -0.06042 C 0.5 -0.05857 0.50377 -0.05857 0.50716 -0.05787 C 0.52148 -0.04885 0.50937 -0.05579 0.52148 -0.05 C 0.52487 -0.04861 0.52812 -0.0463 0.53164 -0.04468 C 0.53684 -0.0426 0.54244 -0.0419 0.54791 -0.03936 C 0.55065 -0.03843 0.55312 -0.03565 0.55612 -0.03449 C 0.55924 -0.03311 0.56289 -0.03287 0.56627 -0.03149 C 0.56901 -0.03079 0.57174 -0.03033 0.57434 -0.02894 C 0.57851 -0.02755 0.58242 -0.025 0.58658 -0.02361 C 0.59323 -0.02246 0.60026 -0.02223 0.60703 -0.0213 C 0.62773 -0.02199 0.68593 -0.02084 0.71901 -0.02639 C 0.76132 -0.03357 0.72552 -0.0294 0.76992 -0.03936 C 0.77994 -0.0419 0.79036 -0.04306 0.80039 -0.04468 C 0.84596 -0.06158 0.81823 -0.05301 0.87994 -0.06551 C 0.90234 -0.07061 0.9194 -0.07524 0.94309 -0.07639 C 0.96536 -0.07755 0.98789 -0.07639 1.01041 -0.07639 " pathEditMode="relative" rAng="0" ptsTypes="AAAAAAAAAAAAAAAAAAAAA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521" y="-3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75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546088" y="5073805"/>
            <a:ext cx="5720575" cy="1159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266663" y="0"/>
            <a:ext cx="2925337" cy="159462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  <p:pic>
        <p:nvPicPr>
          <p:cNvPr id="5" name="Obrázek 4" descr="img084.jpg"/>
          <p:cNvPicPr>
            <a:picLocks noChangeAspect="1"/>
          </p:cNvPicPr>
          <p:nvPr/>
        </p:nvPicPr>
        <p:blipFill>
          <a:blip r:embed="rId2"/>
          <a:srcRect l="32977" t="15318" r="15573" b="52211"/>
          <a:stretch>
            <a:fillRect/>
          </a:stretch>
        </p:blipFill>
        <p:spPr>
          <a:xfrm rot="5400000">
            <a:off x="-169980" y="1030508"/>
            <a:ext cx="3171241" cy="2831284"/>
          </a:xfrm>
          <a:prstGeom prst="rect">
            <a:avLst/>
          </a:prstGeom>
        </p:spPr>
      </p:pic>
      <p:pic>
        <p:nvPicPr>
          <p:cNvPr id="9" name="Obrázek 8" descr="img084.jpg"/>
          <p:cNvPicPr>
            <a:picLocks noChangeAspect="1"/>
          </p:cNvPicPr>
          <p:nvPr/>
        </p:nvPicPr>
        <p:blipFill>
          <a:blip r:embed="rId2"/>
          <a:srcRect l="32977" t="15318" r="15573" b="52211"/>
          <a:stretch>
            <a:fillRect/>
          </a:stretch>
        </p:blipFill>
        <p:spPr>
          <a:xfrm rot="5400000">
            <a:off x="2661305" y="3509267"/>
            <a:ext cx="3171241" cy="2831284"/>
          </a:xfrm>
          <a:prstGeom prst="rect">
            <a:avLst/>
          </a:prstGeom>
        </p:spPr>
      </p:pic>
      <p:pic>
        <p:nvPicPr>
          <p:cNvPr id="10" name="Obrázek 9" descr="img084.jpg"/>
          <p:cNvPicPr>
            <a:picLocks noChangeAspect="1"/>
          </p:cNvPicPr>
          <p:nvPr/>
        </p:nvPicPr>
        <p:blipFill>
          <a:blip r:embed="rId2"/>
          <a:srcRect l="32977" t="15318" r="15573" b="52211"/>
          <a:stretch>
            <a:fillRect/>
          </a:stretch>
        </p:blipFill>
        <p:spPr>
          <a:xfrm rot="5400000">
            <a:off x="5499610" y="278589"/>
            <a:ext cx="3171241" cy="2831284"/>
          </a:xfrm>
          <a:prstGeom prst="rect">
            <a:avLst/>
          </a:prstGeom>
        </p:spPr>
      </p:pic>
      <p:pic>
        <p:nvPicPr>
          <p:cNvPr id="11" name="Obrázek 10" descr="img084.jpg"/>
          <p:cNvPicPr>
            <a:picLocks noChangeAspect="1"/>
          </p:cNvPicPr>
          <p:nvPr/>
        </p:nvPicPr>
        <p:blipFill>
          <a:blip r:embed="rId2"/>
          <a:srcRect l="32977" t="15318" r="15573" b="52211"/>
          <a:stretch>
            <a:fillRect/>
          </a:stretch>
        </p:blipFill>
        <p:spPr>
          <a:xfrm rot="5400000">
            <a:off x="-176999" y="3856738"/>
            <a:ext cx="3171241" cy="2831284"/>
          </a:xfrm>
          <a:prstGeom prst="rect">
            <a:avLst/>
          </a:prstGeom>
        </p:spPr>
      </p:pic>
      <p:pic>
        <p:nvPicPr>
          <p:cNvPr id="12" name="Obrázek 11" descr="img084.jpg"/>
          <p:cNvPicPr>
            <a:picLocks noChangeAspect="1"/>
          </p:cNvPicPr>
          <p:nvPr/>
        </p:nvPicPr>
        <p:blipFill>
          <a:blip r:embed="rId2"/>
          <a:srcRect l="32977" t="15318" r="15573" b="52211"/>
          <a:stretch>
            <a:fillRect/>
          </a:stretch>
        </p:blipFill>
        <p:spPr>
          <a:xfrm rot="5400000">
            <a:off x="8945220" y="169979"/>
            <a:ext cx="3171241" cy="2831284"/>
          </a:xfrm>
          <a:prstGeom prst="rect">
            <a:avLst/>
          </a:prstGeom>
        </p:spPr>
      </p:pic>
      <p:pic>
        <p:nvPicPr>
          <p:cNvPr id="13" name="Obrázek 12" descr="img084.jpg"/>
          <p:cNvPicPr>
            <a:picLocks noChangeAspect="1"/>
          </p:cNvPicPr>
          <p:nvPr/>
        </p:nvPicPr>
        <p:blipFill>
          <a:blip r:embed="rId2"/>
          <a:srcRect l="32977" t="15318" r="15573" b="52211"/>
          <a:stretch>
            <a:fillRect/>
          </a:stretch>
        </p:blipFill>
        <p:spPr>
          <a:xfrm rot="5400000">
            <a:off x="2430189" y="278589"/>
            <a:ext cx="3171241" cy="2831284"/>
          </a:xfrm>
          <a:prstGeom prst="rect">
            <a:avLst/>
          </a:prstGeom>
        </p:spPr>
      </p:pic>
      <p:pic>
        <p:nvPicPr>
          <p:cNvPr id="14" name="Obrázek 13" descr="img084.jpg"/>
          <p:cNvPicPr>
            <a:picLocks noChangeAspect="1"/>
          </p:cNvPicPr>
          <p:nvPr/>
        </p:nvPicPr>
        <p:blipFill>
          <a:blip r:embed="rId2"/>
          <a:srcRect l="32977" t="15318" r="15573" b="52211"/>
          <a:stretch>
            <a:fillRect/>
          </a:stretch>
        </p:blipFill>
        <p:spPr>
          <a:xfrm rot="5400000">
            <a:off x="9233481" y="3847723"/>
            <a:ext cx="3171241" cy="2831284"/>
          </a:xfrm>
          <a:prstGeom prst="rect">
            <a:avLst/>
          </a:prstGeom>
        </p:spPr>
      </p:pic>
      <p:pic>
        <p:nvPicPr>
          <p:cNvPr id="15" name="Obrázek 14" descr="img084.jpg"/>
          <p:cNvPicPr>
            <a:picLocks noChangeAspect="1"/>
          </p:cNvPicPr>
          <p:nvPr/>
        </p:nvPicPr>
        <p:blipFill>
          <a:blip r:embed="rId2"/>
          <a:srcRect l="32977" t="15318" r="15573" b="52211"/>
          <a:stretch>
            <a:fillRect/>
          </a:stretch>
        </p:blipFill>
        <p:spPr>
          <a:xfrm rot="5400000">
            <a:off x="5919340" y="3396899"/>
            <a:ext cx="3171241" cy="2831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024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25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50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750"/>
                            </p:stCondLst>
                            <p:childTnLst>
                              <p:par>
                                <p:cTn id="44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75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 err="1" smtClean="0"/>
              <a:t>grafomotorika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mají úkolem napodobit dráhu letu mouchy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Procvičení </a:t>
            </a:r>
            <a:r>
              <a:rPr lang="cs-CZ" dirty="0" err="1" smtClean="0"/>
              <a:t>grafomotoriky</a:t>
            </a:r>
            <a:r>
              <a:rPr lang="cs-CZ" dirty="0" smtClean="0"/>
              <a:t>, vnímání a postřehu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Snímek 2-5 slouží k procvičení </a:t>
            </a:r>
            <a:r>
              <a:rPr lang="cs-CZ" dirty="0" err="1" smtClean="0"/>
              <a:t>grafomotoriky</a:t>
            </a:r>
            <a:r>
              <a:rPr lang="cs-CZ" dirty="0" smtClean="0"/>
              <a:t>.</a:t>
            </a:r>
          </a:p>
          <a:p>
            <a:r>
              <a:rPr lang="cs-CZ" dirty="0" smtClean="0"/>
              <a:t>Kliknutím se spustí let mouchy, děti poté ve vzduchu </a:t>
            </a:r>
            <a:r>
              <a:rPr lang="cs-CZ" dirty="0" smtClean="0"/>
              <a:t>naznačují, jakou </a:t>
            </a:r>
            <a:r>
              <a:rPr lang="cs-CZ" dirty="0" smtClean="0"/>
              <a:t>trajektorii moucha zanechala. Po </a:t>
            </a:r>
            <a:r>
              <a:rPr lang="cs-CZ" dirty="0" smtClean="0"/>
              <a:t>čtyřech </a:t>
            </a:r>
            <a:r>
              <a:rPr lang="cs-CZ" dirty="0" smtClean="0"/>
              <a:t>vteřinách se tato dráha sama na snímku zobrazí. Zapnutím interaktivního pera </a:t>
            </a:r>
            <a:r>
              <a:rPr lang="cs-CZ" dirty="0" smtClean="0"/>
              <a:t>(součást programu) </a:t>
            </a:r>
            <a:r>
              <a:rPr lang="cs-CZ" dirty="0" smtClean="0"/>
              <a:t>děti tuto dráhu kopírují.</a:t>
            </a:r>
          </a:p>
          <a:p>
            <a:r>
              <a:rPr lang="cs-CZ" dirty="0" smtClean="0"/>
              <a:t>Snímek 6 je zábavné ukončení, úkolem je kliknout včas na </a:t>
            </a:r>
            <a:r>
              <a:rPr lang="cs-CZ" dirty="0" smtClean="0"/>
              <a:t>mouchu, </a:t>
            </a:r>
            <a:r>
              <a:rPr lang="cs-CZ" dirty="0" smtClean="0"/>
              <a:t>než zmizí – pouze 6 pokusů. Pokud bude včas a správně trefena – zatočí se a zmizí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mají možnost využít magnetickou tabulku a fix. Trajektorii letu znázorňují psaním na tuto tabulku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Ovládat koordinaci ruky a oka, zvládnout jemnou motoriku</a:t>
            </a:r>
          </a:p>
          <a:p>
            <a:r>
              <a:rPr lang="cs-CZ" dirty="0"/>
              <a:t> Upřednostňovat užívání pravé či levé ruky při kreslení či v jiných činnostech, kde se preference ruky uplatňuje</a:t>
            </a:r>
          </a:p>
          <a:p>
            <a:r>
              <a:rPr lang="cs-CZ" dirty="0"/>
              <a:t>Vést stopu tužky při </a:t>
            </a:r>
            <a:r>
              <a:rPr lang="cs-CZ" dirty="0" smtClean="0"/>
              <a:t>kresbě</a:t>
            </a:r>
          </a:p>
          <a:p>
            <a:r>
              <a:rPr lang="cs-CZ" dirty="0"/>
              <a:t>Záměrně se soustředit a udržet pozornost</a:t>
            </a:r>
          </a:p>
          <a:p>
            <a:r>
              <a:rPr lang="cs-CZ" dirty="0"/>
              <a:t>Uplatňovat postřeh a rychlost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308</Words>
  <Application>Microsoft Office PowerPoint</Application>
  <PresentationFormat>Vlastní</PresentationFormat>
  <Paragraphs>60</Paragraphs>
  <Slides>13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LET MOUCHY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grafomotorika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 MOUCHY</dc:title>
  <dc:creator/>
  <cp:lastModifiedBy/>
  <cp:revision>4</cp:revision>
  <dcterms:created xsi:type="dcterms:W3CDTF">2014-08-05T12:38:58Z</dcterms:created>
  <dcterms:modified xsi:type="dcterms:W3CDTF">2015-06-30T14:05:23Z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