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5" r:id="rId6"/>
    <p:sldId id="286" r:id="rId7"/>
    <p:sldId id="283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60" d="100"/>
          <a:sy n="60" d="100"/>
        </p:scale>
        <p:origin x="720" y="39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27. 5. 2015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27. 5. 2015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7036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7801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96536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72355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4870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21204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684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5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3.xml"/><Relationship Id="rId3" Type="http://schemas.openxmlformats.org/officeDocument/2006/relationships/image" Target="../media/image5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openxmlformats.org/officeDocument/2006/relationships/image" Target="../media/image9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08075" y="827088"/>
            <a:ext cx="9601200" cy="1170640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i="0" dirty="0">
                <a:solidFill>
                  <a:srgbClr val="C00000"/>
                </a:solidFill>
                <a:latin typeface="Bookman Old Style"/>
              </a:rPr>
              <a:t>POROVNEJ PAVUČINY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31054" y="2358034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b="1" dirty="0">
                <a:solidFill>
                  <a:srgbClr val="FF0000"/>
                </a:solidFill>
                <a:latin typeface="Bookman Old Style"/>
              </a:rPr>
              <a:t>Vnímání, pozornost</a:t>
            </a:r>
            <a:endParaRPr lang="cs-CZ" sz="4000" b="1" i="0" baseline="0" dirty="0">
              <a:solidFill>
                <a:srgbClr val="FF0000"/>
              </a:solidFill>
              <a:latin typeface="Bookman Old Style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8080082" y="1835048"/>
            <a:ext cx="1700997" cy="260875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6" name="Obrázek 5" descr="img087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683472" y="-160821"/>
            <a:ext cx="1767573" cy="2621629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8" name="Obrázek 7" descr="img088.jpg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9295278" y="-170745"/>
            <a:ext cx="1744855" cy="261876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9" name="Obrázek 8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517700" y="-121093"/>
            <a:ext cx="1700997" cy="260875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0" name="Obrázek 9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839125" y="-171980"/>
            <a:ext cx="1700997" cy="260875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2" name="Obrázek 11" descr="img088.jpg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125320" y="1896320"/>
            <a:ext cx="1731976" cy="2519098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4" name="Obrázek 13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143500" y="1813288"/>
            <a:ext cx="1700997" cy="260875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5" name="Obrázek 14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090226" y="3837499"/>
            <a:ext cx="2657122" cy="3632338"/>
          </a:xfrm>
          <a:prstGeom prst="rect">
            <a:avLst/>
          </a:prstGeom>
        </p:spPr>
      </p:pic>
      <p:pic>
        <p:nvPicPr>
          <p:cNvPr id="16" name="Obrázek 15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 flipH="1">
            <a:off x="2733343" y="3837499"/>
            <a:ext cx="2657122" cy="3632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683472" y="-160821"/>
            <a:ext cx="1767573" cy="2621629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8" name="Obrázek 7" descr="img088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118661" y="1866724"/>
            <a:ext cx="1744855" cy="261876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0" name="Obrázek 9" descr="img087.jpg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584395" y="-155120"/>
            <a:ext cx="1700997" cy="260875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2" name="Obrázek 11" descr="img088.jpg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776268" y="-127354"/>
            <a:ext cx="1731976" cy="2519098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5" name="Obrázek 14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8886274" y="3757458"/>
            <a:ext cx="2657122" cy="3632338"/>
          </a:xfrm>
          <a:prstGeom prst="rect">
            <a:avLst/>
          </a:prstGeom>
        </p:spPr>
      </p:pic>
      <p:pic>
        <p:nvPicPr>
          <p:cNvPr id="16" name="Obrázek 15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 flipH="1">
            <a:off x="668667" y="3779935"/>
            <a:ext cx="2657122" cy="3632338"/>
          </a:xfrm>
          <a:prstGeom prst="rect">
            <a:avLst/>
          </a:prstGeom>
        </p:spPr>
      </p:pic>
      <p:pic>
        <p:nvPicPr>
          <p:cNvPr id="17" name="Obrázek 16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8031280" y="1850242"/>
            <a:ext cx="1767573" cy="2621629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8" name="Obrázek 17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9342094" y="-151373"/>
            <a:ext cx="1767573" cy="2621629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9" name="Obrázek 18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018018" y="1748238"/>
            <a:ext cx="1767573" cy="2621629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</p:spTree>
    <p:extLst>
      <p:ext uri="{BB962C8B-B14F-4D97-AF65-F5344CB8AC3E}">
        <p14:creationId xmlns:p14="http://schemas.microsoft.com/office/powerpoint/2010/main" val="1727399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683472" y="-160821"/>
            <a:ext cx="1767573" cy="2621629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8" name="Obrázek 7" descr="img088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174999" y="1826081"/>
            <a:ext cx="1744855" cy="261876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0" name="Obrázek 9" descr="img087.jpg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749985" y="-187669"/>
            <a:ext cx="1700997" cy="260875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2" name="Obrázek 11" descr="img088.jpg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125320" y="1896320"/>
            <a:ext cx="1731976" cy="2519098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5" name="Obrázek 14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6478916" y="3870892"/>
            <a:ext cx="2657122" cy="3632338"/>
          </a:xfrm>
          <a:prstGeom prst="rect">
            <a:avLst/>
          </a:prstGeom>
        </p:spPr>
      </p:pic>
      <p:pic>
        <p:nvPicPr>
          <p:cNvPr id="16" name="Obrázek 15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 flipH="1">
            <a:off x="3403198" y="3856925"/>
            <a:ext cx="2657122" cy="3632338"/>
          </a:xfrm>
          <a:prstGeom prst="rect">
            <a:avLst/>
          </a:prstGeom>
        </p:spPr>
      </p:pic>
      <p:pic>
        <p:nvPicPr>
          <p:cNvPr id="17" name="Obrázek 16" descr="img088.jpg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7994044" y="1846586"/>
            <a:ext cx="1731976" cy="2519098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8" name="Obrázek 17" descr="img088.jpg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921890" y="-158332"/>
            <a:ext cx="1731976" cy="2519098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9" name="Obrázek 18" descr="img088.jpg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9660224" y="-158332"/>
            <a:ext cx="1731976" cy="2519098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</p:spTree>
    <p:extLst>
      <p:ext uri="{BB962C8B-B14F-4D97-AF65-F5344CB8AC3E}">
        <p14:creationId xmlns:p14="http://schemas.microsoft.com/office/powerpoint/2010/main" val="49025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img087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442798" y="-108464"/>
            <a:ext cx="1765391" cy="2519096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8" name="Obrázek 7" descr="img088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9295278" y="-170745"/>
            <a:ext cx="1744855" cy="261876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0" name="Obrázek 9" descr="img087.jpg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839125" y="-171980"/>
            <a:ext cx="1700997" cy="260875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2" name="Obrázek 11" descr="img088.jpg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125320" y="1896320"/>
            <a:ext cx="1731976" cy="2519098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5" name="Obrázek 14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8886274" y="3757458"/>
            <a:ext cx="2657122" cy="3632338"/>
          </a:xfrm>
          <a:prstGeom prst="rect">
            <a:avLst/>
          </a:prstGeom>
        </p:spPr>
      </p:pic>
      <p:pic>
        <p:nvPicPr>
          <p:cNvPr id="16" name="Obrázek 15" descr="img086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16200000" flipH="1">
            <a:off x="668667" y="3779935"/>
            <a:ext cx="2657122" cy="3632338"/>
          </a:xfrm>
          <a:prstGeom prst="rect">
            <a:avLst/>
          </a:prstGeom>
        </p:spPr>
      </p:pic>
      <p:pic>
        <p:nvPicPr>
          <p:cNvPr id="17" name="Obrázek 16" descr="img088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8105633" y="1805257"/>
            <a:ext cx="1744855" cy="261876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8" name="Obrázek 17" descr="img088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132127" y="1771728"/>
            <a:ext cx="1744855" cy="261876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  <p:pic>
        <p:nvPicPr>
          <p:cNvPr id="19" name="Obrázek 18" descr="img088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756168" y="-148027"/>
            <a:ext cx="1744855" cy="2618760"/>
          </a:xfrm>
          <a:prstGeom prst="rect">
            <a:avLst/>
          </a:prstGeom>
          <a:ln w="76200">
            <a:solidFill>
              <a:schemeClr val="bg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</p:pic>
    </p:spTree>
    <p:extLst>
      <p:ext uri="{BB962C8B-B14F-4D97-AF65-F5344CB8AC3E}">
        <p14:creationId xmlns:p14="http://schemas.microsoft.com/office/powerpoint/2010/main" val="332251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mph" presetSubtype="2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-45005" y="6431925"/>
            <a:ext cx="12320337" cy="4782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8" name="Skupina 87"/>
          <p:cNvGrpSpPr/>
          <p:nvPr/>
        </p:nvGrpSpPr>
        <p:grpSpPr>
          <a:xfrm>
            <a:off x="1341120" y="159159"/>
            <a:ext cx="10395284" cy="6363531"/>
            <a:chOff x="144379" y="344931"/>
            <a:chExt cx="6657474" cy="5967663"/>
          </a:xfrm>
        </p:grpSpPr>
        <p:grpSp>
          <p:nvGrpSpPr>
            <p:cNvPr id="24" name="Skupina 23"/>
            <p:cNvGrpSpPr/>
            <p:nvPr/>
          </p:nvGrpSpPr>
          <p:grpSpPr>
            <a:xfrm>
              <a:off x="144379" y="344931"/>
              <a:ext cx="6657474" cy="5967663"/>
              <a:chOff x="144379" y="344931"/>
              <a:chExt cx="6657474" cy="5967663"/>
            </a:xfrm>
          </p:grpSpPr>
          <p:cxnSp>
            <p:nvCxnSpPr>
              <p:cNvPr id="15" name="Přímá spojnice 14"/>
              <p:cNvCxnSpPr/>
              <p:nvPr/>
            </p:nvCxnSpPr>
            <p:spPr>
              <a:xfrm>
                <a:off x="866274" y="797312"/>
                <a:ext cx="5069305" cy="4418427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rot="5400000">
                <a:off x="1018674" y="949712"/>
                <a:ext cx="5069305" cy="4418427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 flipV="1">
                <a:off x="144379" y="3158925"/>
                <a:ext cx="6657474" cy="1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 rot="5400000" flipV="1">
                <a:off x="569494" y="3288657"/>
                <a:ext cx="5967663" cy="80211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7" name="Skupina 56"/>
            <p:cNvGrpSpPr/>
            <p:nvPr/>
          </p:nvGrpSpPr>
          <p:grpSpPr>
            <a:xfrm>
              <a:off x="2048804" y="1780674"/>
              <a:ext cx="2777424" cy="2595053"/>
              <a:chOff x="2048804" y="1780674"/>
              <a:chExt cx="2777424" cy="2595053"/>
            </a:xfrm>
          </p:grpSpPr>
          <p:grpSp>
            <p:nvGrpSpPr>
              <p:cNvPr id="46" name="Skupina 45"/>
              <p:cNvGrpSpPr/>
              <p:nvPr/>
            </p:nvGrpSpPr>
            <p:grpSpPr>
              <a:xfrm>
                <a:off x="2048804" y="1780674"/>
                <a:ext cx="2777424" cy="2595053"/>
                <a:chOff x="2048804" y="1780674"/>
                <a:chExt cx="2777424" cy="2595053"/>
              </a:xfrm>
            </p:grpSpPr>
            <p:cxnSp>
              <p:nvCxnSpPr>
                <p:cNvPr id="26" name="Přímá spojnice 25"/>
                <p:cNvCxnSpPr/>
                <p:nvPr/>
              </p:nvCxnSpPr>
              <p:spPr>
                <a:xfrm flipV="1">
                  <a:off x="2390274" y="1780674"/>
                  <a:ext cx="1122946" cy="368968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>
                  <a:off x="3546088" y="1793635"/>
                  <a:ext cx="865491" cy="347497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>
                  <a:off x="4411579" y="2149642"/>
                  <a:ext cx="414649" cy="1074455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Přímá spojnice 31"/>
                <p:cNvCxnSpPr/>
                <p:nvPr/>
              </p:nvCxnSpPr>
              <p:spPr>
                <a:xfrm flipH="1">
                  <a:off x="4531259" y="3137482"/>
                  <a:ext cx="293454" cy="871308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nice 33"/>
                <p:cNvCxnSpPr/>
                <p:nvPr/>
              </p:nvCxnSpPr>
              <p:spPr>
                <a:xfrm flipH="1">
                  <a:off x="3593432" y="3978866"/>
                  <a:ext cx="936312" cy="396861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Přímá spojnice 35"/>
                <p:cNvCxnSpPr/>
                <p:nvPr/>
              </p:nvCxnSpPr>
              <p:spPr>
                <a:xfrm flipH="1" flipV="1">
                  <a:off x="2772409" y="4064521"/>
                  <a:ext cx="787424" cy="306665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nice 39"/>
                <p:cNvCxnSpPr/>
                <p:nvPr/>
              </p:nvCxnSpPr>
              <p:spPr>
                <a:xfrm flipH="1" flipV="1">
                  <a:off x="2048804" y="3158925"/>
                  <a:ext cx="741025" cy="905596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43" name="Přímá spojnice 42"/>
              <p:cNvCxnSpPr/>
              <p:nvPr/>
            </p:nvCxnSpPr>
            <p:spPr>
              <a:xfrm flipV="1">
                <a:off x="2067720" y="2149642"/>
                <a:ext cx="322554" cy="1017541"/>
              </a:xfrm>
              <a:prstGeom prst="line">
                <a:avLst/>
              </a:prstGeom>
              <a:ln>
                <a:prstDash val="lgDash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58" name="Skupina 57"/>
            <p:cNvGrpSpPr/>
            <p:nvPr/>
          </p:nvGrpSpPr>
          <p:grpSpPr>
            <a:xfrm>
              <a:off x="1713039" y="1436872"/>
              <a:ext cx="3520154" cy="3357053"/>
              <a:chOff x="2048804" y="1780674"/>
              <a:chExt cx="2777424" cy="2595053"/>
            </a:xfrm>
          </p:grpSpPr>
          <p:grpSp>
            <p:nvGrpSpPr>
              <p:cNvPr id="59" name="Skupina 58"/>
              <p:cNvGrpSpPr/>
              <p:nvPr/>
            </p:nvGrpSpPr>
            <p:grpSpPr>
              <a:xfrm>
                <a:off x="2048804" y="1780674"/>
                <a:ext cx="2777424" cy="2595053"/>
                <a:chOff x="2048804" y="1780674"/>
                <a:chExt cx="2777424" cy="2595053"/>
              </a:xfrm>
            </p:grpSpPr>
            <p:cxnSp>
              <p:nvCxnSpPr>
                <p:cNvPr id="61" name="Přímá spojnice 60"/>
                <p:cNvCxnSpPr/>
                <p:nvPr/>
              </p:nvCxnSpPr>
              <p:spPr>
                <a:xfrm flipV="1">
                  <a:off x="2390274" y="1780674"/>
                  <a:ext cx="1122946" cy="368968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>
                  <a:off x="3546088" y="1793635"/>
                  <a:ext cx="865491" cy="347497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3" name="Přímá spojnice 62"/>
                <p:cNvCxnSpPr/>
                <p:nvPr/>
              </p:nvCxnSpPr>
              <p:spPr>
                <a:xfrm>
                  <a:off x="4411579" y="2149642"/>
                  <a:ext cx="414649" cy="1074455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4" name="Přímá spojnice 63"/>
                <p:cNvCxnSpPr/>
                <p:nvPr/>
              </p:nvCxnSpPr>
              <p:spPr>
                <a:xfrm flipH="1">
                  <a:off x="4531259" y="3137482"/>
                  <a:ext cx="293454" cy="871308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Přímá spojnice 64"/>
                <p:cNvCxnSpPr/>
                <p:nvPr/>
              </p:nvCxnSpPr>
              <p:spPr>
                <a:xfrm flipH="1">
                  <a:off x="3593432" y="3978866"/>
                  <a:ext cx="936312" cy="396861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Přímá spojnice 65"/>
                <p:cNvCxnSpPr/>
                <p:nvPr/>
              </p:nvCxnSpPr>
              <p:spPr>
                <a:xfrm flipH="1" flipV="1">
                  <a:off x="2772409" y="4064521"/>
                  <a:ext cx="787424" cy="306665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/>
                <p:nvPr/>
              </p:nvCxnSpPr>
              <p:spPr>
                <a:xfrm flipH="1" flipV="1">
                  <a:off x="2048804" y="3158925"/>
                  <a:ext cx="741025" cy="905596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60" name="Přímá spojnice 59"/>
              <p:cNvCxnSpPr/>
              <p:nvPr/>
            </p:nvCxnSpPr>
            <p:spPr>
              <a:xfrm flipV="1">
                <a:off x="2067720" y="2149642"/>
                <a:ext cx="322554" cy="1017541"/>
              </a:xfrm>
              <a:prstGeom prst="line">
                <a:avLst/>
              </a:prstGeom>
              <a:ln>
                <a:prstDash val="lgDash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Skupina 67"/>
            <p:cNvGrpSpPr/>
            <p:nvPr/>
          </p:nvGrpSpPr>
          <p:grpSpPr>
            <a:xfrm>
              <a:off x="990216" y="987493"/>
              <a:ext cx="4772324" cy="4228246"/>
              <a:chOff x="2048804" y="1780674"/>
              <a:chExt cx="2777424" cy="2595053"/>
            </a:xfrm>
          </p:grpSpPr>
          <p:grpSp>
            <p:nvGrpSpPr>
              <p:cNvPr id="69" name="Skupina 68"/>
              <p:cNvGrpSpPr/>
              <p:nvPr/>
            </p:nvGrpSpPr>
            <p:grpSpPr>
              <a:xfrm>
                <a:off x="2048804" y="1780674"/>
                <a:ext cx="2777424" cy="2595053"/>
                <a:chOff x="2048804" y="1780674"/>
                <a:chExt cx="2777424" cy="2595053"/>
              </a:xfrm>
            </p:grpSpPr>
            <p:cxnSp>
              <p:nvCxnSpPr>
                <p:cNvPr id="71" name="Přímá spojnice 70"/>
                <p:cNvCxnSpPr/>
                <p:nvPr/>
              </p:nvCxnSpPr>
              <p:spPr>
                <a:xfrm flipV="1">
                  <a:off x="2390274" y="1780674"/>
                  <a:ext cx="1122946" cy="368968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/>
                <p:nvPr/>
              </p:nvCxnSpPr>
              <p:spPr>
                <a:xfrm>
                  <a:off x="3546088" y="1793635"/>
                  <a:ext cx="865491" cy="347497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3" name="Přímá spojnice 72"/>
                <p:cNvCxnSpPr/>
                <p:nvPr/>
              </p:nvCxnSpPr>
              <p:spPr>
                <a:xfrm>
                  <a:off x="4411579" y="2149642"/>
                  <a:ext cx="414649" cy="1074455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4" name="Přímá spojnice 73"/>
                <p:cNvCxnSpPr/>
                <p:nvPr/>
              </p:nvCxnSpPr>
              <p:spPr>
                <a:xfrm flipH="1">
                  <a:off x="4531259" y="3137482"/>
                  <a:ext cx="293454" cy="871308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5" name="Přímá spojnice 74"/>
                <p:cNvCxnSpPr/>
                <p:nvPr/>
              </p:nvCxnSpPr>
              <p:spPr>
                <a:xfrm flipH="1">
                  <a:off x="3593432" y="3978866"/>
                  <a:ext cx="936312" cy="396861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6" name="Přímá spojnice 75"/>
                <p:cNvCxnSpPr/>
                <p:nvPr/>
              </p:nvCxnSpPr>
              <p:spPr>
                <a:xfrm flipH="1" flipV="1">
                  <a:off x="2772409" y="4064521"/>
                  <a:ext cx="787424" cy="306665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Přímá spojnice 76"/>
                <p:cNvCxnSpPr/>
                <p:nvPr/>
              </p:nvCxnSpPr>
              <p:spPr>
                <a:xfrm flipH="1" flipV="1">
                  <a:off x="2048804" y="3158925"/>
                  <a:ext cx="741025" cy="905596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70" name="Přímá spojnice 69"/>
              <p:cNvCxnSpPr/>
              <p:nvPr/>
            </p:nvCxnSpPr>
            <p:spPr>
              <a:xfrm flipV="1">
                <a:off x="2067720" y="2149642"/>
                <a:ext cx="322554" cy="1017541"/>
              </a:xfrm>
              <a:prstGeom prst="line">
                <a:avLst/>
              </a:prstGeom>
              <a:ln>
                <a:prstDash val="lgDash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78" name="Skupina 77"/>
            <p:cNvGrpSpPr/>
            <p:nvPr/>
          </p:nvGrpSpPr>
          <p:grpSpPr>
            <a:xfrm>
              <a:off x="377848" y="411882"/>
              <a:ext cx="6046156" cy="5281696"/>
              <a:chOff x="2048804" y="1780674"/>
              <a:chExt cx="2777424" cy="2595053"/>
            </a:xfrm>
          </p:grpSpPr>
          <p:grpSp>
            <p:nvGrpSpPr>
              <p:cNvPr id="79" name="Skupina 78"/>
              <p:cNvGrpSpPr/>
              <p:nvPr/>
            </p:nvGrpSpPr>
            <p:grpSpPr>
              <a:xfrm>
                <a:off x="2048804" y="1780674"/>
                <a:ext cx="2777424" cy="2595053"/>
                <a:chOff x="2048804" y="1780674"/>
                <a:chExt cx="2777424" cy="2595053"/>
              </a:xfrm>
            </p:grpSpPr>
            <p:cxnSp>
              <p:nvCxnSpPr>
                <p:cNvPr id="81" name="Přímá spojnice 80"/>
                <p:cNvCxnSpPr/>
                <p:nvPr/>
              </p:nvCxnSpPr>
              <p:spPr>
                <a:xfrm flipV="1">
                  <a:off x="2390274" y="1780674"/>
                  <a:ext cx="1122946" cy="368968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2" name="Přímá spojnice 81"/>
                <p:cNvCxnSpPr/>
                <p:nvPr/>
              </p:nvCxnSpPr>
              <p:spPr>
                <a:xfrm>
                  <a:off x="3546088" y="1793635"/>
                  <a:ext cx="865491" cy="347497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Přímá spojnice 82"/>
                <p:cNvCxnSpPr/>
                <p:nvPr/>
              </p:nvCxnSpPr>
              <p:spPr>
                <a:xfrm>
                  <a:off x="4411579" y="2149642"/>
                  <a:ext cx="414649" cy="1074455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4" name="Přímá spojnice 83"/>
                <p:cNvCxnSpPr/>
                <p:nvPr/>
              </p:nvCxnSpPr>
              <p:spPr>
                <a:xfrm flipH="1">
                  <a:off x="4531259" y="3137482"/>
                  <a:ext cx="293454" cy="871308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5" name="Přímá spojnice 84"/>
                <p:cNvCxnSpPr/>
                <p:nvPr/>
              </p:nvCxnSpPr>
              <p:spPr>
                <a:xfrm flipH="1">
                  <a:off x="3593432" y="3978866"/>
                  <a:ext cx="936312" cy="396861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Přímá spojnice 85"/>
                <p:cNvCxnSpPr/>
                <p:nvPr/>
              </p:nvCxnSpPr>
              <p:spPr>
                <a:xfrm flipH="1" flipV="1">
                  <a:off x="2772409" y="4064521"/>
                  <a:ext cx="787424" cy="306665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7" name="Přímá spojnice 86"/>
                <p:cNvCxnSpPr/>
                <p:nvPr/>
              </p:nvCxnSpPr>
              <p:spPr>
                <a:xfrm flipH="1" flipV="1">
                  <a:off x="2048804" y="3158925"/>
                  <a:ext cx="741025" cy="905596"/>
                </a:xfrm>
                <a:prstGeom prst="line">
                  <a:avLst/>
                </a:prstGeom>
                <a:ln>
                  <a:prstDash val="lgDash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80" name="Přímá spojnice 79"/>
              <p:cNvCxnSpPr/>
              <p:nvPr/>
            </p:nvCxnSpPr>
            <p:spPr>
              <a:xfrm flipV="1">
                <a:off x="2067720" y="2149642"/>
                <a:ext cx="322554" cy="1017541"/>
              </a:xfrm>
              <a:prstGeom prst="line">
                <a:avLst/>
              </a:prstGeom>
              <a:ln>
                <a:prstDash val="lgDash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  <p:pic>
        <p:nvPicPr>
          <p:cNvPr id="90" name="Obrázek 89" descr="img086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rot="5400000">
            <a:off x="7096893" y="87973"/>
            <a:ext cx="2657122" cy="3632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99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animace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stejné pavučinky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vnímání a pozornosti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– 5 děti hledají stejné pavučinky. Kliknutím na stejné se ohraničení pavučinky označí zeleně a špatné kliknutí červeně.</a:t>
            </a:r>
          </a:p>
          <a:p>
            <a:r>
              <a:rPr lang="cs-CZ" dirty="0" smtClean="0"/>
              <a:t>Na snímku č. 6 trénujeme </a:t>
            </a:r>
            <a:r>
              <a:rPr lang="cs-CZ" dirty="0" err="1" smtClean="0"/>
              <a:t>grafomotoriku</a:t>
            </a:r>
            <a:r>
              <a:rPr lang="cs-CZ" dirty="0" smtClean="0"/>
              <a:t>. Pomocí elektronické tužky děti obtahují pavučinku na obrazovce.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 Napodobit základní geometrické </a:t>
            </a:r>
            <a:r>
              <a:rPr lang="cs-CZ" dirty="0" smtClean="0"/>
              <a:t>obrazce</a:t>
            </a:r>
          </a:p>
          <a:p>
            <a:r>
              <a:rPr lang="cs-CZ" dirty="0"/>
              <a:t>Rozpoznat odlišnosti v detailech </a:t>
            </a:r>
            <a:endParaRPr lang="cs-CZ" dirty="0" smtClean="0"/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234</Words>
  <Application>Microsoft Office PowerPoint</Application>
  <PresentationFormat>Širokoúhlá obrazovka</PresentationFormat>
  <Paragraphs>56</Paragraphs>
  <Slides>12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Bookman Old Style</vt:lpstr>
      <vt:lpstr>Century Gothic</vt:lpstr>
      <vt:lpstr>Sheer Green 16x9</vt:lpstr>
      <vt:lpstr>POROVNEJ PAVUČINY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Porovnání pavučin</dc:title>
  <dc:creator/>
  <cp:lastModifiedBy/>
  <cp:revision>3</cp:revision>
  <dcterms:created xsi:type="dcterms:W3CDTF">2014-08-05T12:38:58Z</dcterms:created>
  <dcterms:modified xsi:type="dcterms:W3CDTF">2015-05-27T20:08:12Z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