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6.xml" ContentType="application/vnd.openxmlformats-officedocument.presentationml.notesSlide+xml"/>
  <Override PartName="/ppt/comments/comment5.xml" ContentType="application/vnd.openxmlformats-officedocument.presentationml.comments+xml"/>
  <Override PartName="/ppt/notesSlides/notesSlide7.xml" ContentType="application/vnd.openxmlformats-officedocument.presentationml.notesSlide+xml"/>
  <Override PartName="/ppt/comments/comment6.xml" ContentType="application/vnd.openxmlformats-officedocument.presentationml.comments+xml"/>
  <Override PartName="/ppt/notesSlides/notesSlide8.xml" ContentType="application/vnd.openxmlformats-officedocument.presentationml.notesSlide+xml"/>
  <Override PartName="/ppt/comments/comment7.xml" ContentType="application/vnd.openxmlformats-officedocument.presentationml.comments+xml"/>
  <Override PartName="/ppt/notesSlides/notesSlide9.xml" ContentType="application/vnd.openxmlformats-officedocument.presentationml.notesSlide+xml"/>
  <Override PartName="/ppt/comments/comment8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5"/>
    <a:srgbClr val="AB1D3B"/>
    <a:srgbClr val="A50021"/>
    <a:srgbClr val="EB03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102" y="-1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0074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349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4209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537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43060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9843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40569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455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5" Type="http://schemas.openxmlformats.org/officeDocument/2006/relationships/image" Target="../media/image5.pn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microsoft.com/office/2007/relationships/hdphoto" Target="../media/hdphoto2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comments" Target="../comments/comment2.xml"/><Relationship Id="rId5" Type="http://schemas.openxmlformats.org/officeDocument/2006/relationships/image" Target="../media/image8.png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comments" Target="../comments/comment5.xml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comments" Target="../comments/comment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comments" Target="../comments/comment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comments" Target="../comments/comment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45371" y="977040"/>
            <a:ext cx="10598150" cy="1107270"/>
          </a:xfrm>
        </p:spPr>
        <p:txBody>
          <a:bodyPr anchor="t"/>
          <a:lstStyle/>
          <a:p>
            <a:pPr marL="0" indent="0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70C0"/>
                </a:solidFill>
                <a:latin typeface="Bookman Old Style"/>
                <a:cs typeface="Times New Roman" panose="02020603050405020304" pitchFamily="18" charset="0"/>
              </a:rPr>
              <a:t>NAJDI STEJNÉ PAVOUKY</a:t>
            </a:r>
            <a:endParaRPr lang="cs-CZ" b="1" i="0" dirty="0">
              <a:solidFill>
                <a:srgbClr val="0070C0"/>
              </a:solidFill>
              <a:latin typeface="Bookman Old Style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24410" y="2498952"/>
            <a:ext cx="9601200" cy="534481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b="1" dirty="0" smtClean="0">
                <a:solidFill>
                  <a:srgbClr val="00B0F0"/>
                </a:solidFill>
                <a:latin typeface="Bookman Old Style"/>
                <a:cs typeface="Times New Roman" panose="02020603050405020304" pitchFamily="18" charset="0"/>
              </a:rPr>
              <a:t>Pozornost, soustředěnost, </a:t>
            </a:r>
            <a:r>
              <a:rPr lang="cs-CZ" sz="4000" b="1" dirty="0" err="1" smtClean="0">
                <a:solidFill>
                  <a:srgbClr val="00B0F0"/>
                </a:solidFill>
                <a:latin typeface="Bookman Old Style"/>
                <a:cs typeface="Times New Roman" panose="02020603050405020304" pitchFamily="18" charset="0"/>
              </a:rPr>
              <a:t>paměŤ</a:t>
            </a:r>
            <a:endParaRPr lang="cs-CZ" sz="4000" b="1" i="0" baseline="0" dirty="0">
              <a:solidFill>
                <a:srgbClr val="00B0F0"/>
              </a:solidFill>
              <a:latin typeface="Bookman Old Style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img086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471" b="100000" l="0" r="88849">
                        <a14:backgroundMark x1="13651" y1="67249" x2="13651" y2="67249"/>
                        <a14:backgroundMark x1="80317" y1="80078" x2="80317" y2="80078"/>
                        <a14:backgroundMark x1="82619" y1="32391" x2="82619" y2="32391"/>
                        <a14:backgroundMark x1="82619" y1="32391" x2="82619" y2="32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47167" y="3752790"/>
            <a:ext cx="2525898" cy="3242092"/>
          </a:xfrm>
          <a:prstGeom prst="rect">
            <a:avLst/>
          </a:prstGeom>
        </p:spPr>
      </p:pic>
      <p:pic>
        <p:nvPicPr>
          <p:cNvPr id="8" name="Obrázek 7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72"/>
          <a:stretch>
            <a:fillRect/>
          </a:stretch>
        </p:blipFill>
        <p:spPr>
          <a:xfrm rot="5400000">
            <a:off x="4205858" y="-224405"/>
            <a:ext cx="2379308" cy="3561108"/>
          </a:xfrm>
          <a:prstGeom prst="rect">
            <a:avLst/>
          </a:prstGeom>
        </p:spPr>
      </p:pic>
      <p:pic>
        <p:nvPicPr>
          <p:cNvPr id="9" name="Obrázek 8" descr="img086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868171" y="-336014"/>
            <a:ext cx="2541794" cy="3472214"/>
          </a:xfrm>
          <a:prstGeom prst="rect">
            <a:avLst/>
          </a:prstGeom>
        </p:spPr>
      </p:pic>
      <p:pic>
        <p:nvPicPr>
          <p:cNvPr id="10" name="Obrázek 9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696723" y="2051253"/>
            <a:ext cx="2657122" cy="3632338"/>
          </a:xfrm>
          <a:prstGeom prst="rect">
            <a:avLst/>
          </a:prstGeom>
        </p:spPr>
      </p:pic>
      <p:pic>
        <p:nvPicPr>
          <p:cNvPr id="11" name="Obrázek 10" descr="img085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2052852" y="1811804"/>
            <a:ext cx="2436647" cy="3508438"/>
          </a:xfrm>
          <a:prstGeom prst="rect">
            <a:avLst/>
          </a:prstGeom>
        </p:spPr>
      </p:pic>
      <p:pic>
        <p:nvPicPr>
          <p:cNvPr id="12" name="Obrázek 11" descr="img085.jpg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050990" y="3212744"/>
            <a:ext cx="2353541" cy="3924493"/>
          </a:xfrm>
          <a:prstGeom prst="rect">
            <a:avLst/>
          </a:prstGeom>
        </p:spPr>
      </p:pic>
      <p:pic>
        <p:nvPicPr>
          <p:cNvPr id="13" name="Obrázek 12" descr="img085.jpg"/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7870028" y="-553117"/>
            <a:ext cx="3047196" cy="4540459"/>
          </a:xfrm>
          <a:prstGeom prst="rect">
            <a:avLst/>
          </a:prstGeom>
        </p:spPr>
      </p:pic>
      <p:pic>
        <p:nvPicPr>
          <p:cNvPr id="15" name="Obrázek 14" descr="img086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8981758" y="2799906"/>
            <a:ext cx="2541794" cy="3472214"/>
          </a:xfrm>
          <a:prstGeom prst="rect">
            <a:avLst/>
          </a:prstGeom>
        </p:spPr>
      </p:pic>
      <p:pic>
        <p:nvPicPr>
          <p:cNvPr id="16" name="Obrázek 15" descr="img086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471" b="100000" l="0" r="88849">
                        <a14:backgroundMark x1="13651" y1="67249" x2="13651" y2="67249"/>
                        <a14:backgroundMark x1="80317" y1="80078" x2="80317" y2="80078"/>
                        <a14:backgroundMark x1="82619" y1="32391" x2="82619" y2="32391"/>
                        <a14:backgroundMark x1="82619" y1="32391" x2="82619" y2="32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52022" y="3752790"/>
            <a:ext cx="2525898" cy="3242092"/>
          </a:xfrm>
          <a:prstGeom prst="rect">
            <a:avLst/>
          </a:prstGeom>
        </p:spPr>
      </p:pic>
      <p:pic>
        <p:nvPicPr>
          <p:cNvPr id="17" name="Obrázek 16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72"/>
          <a:stretch>
            <a:fillRect/>
          </a:stretch>
        </p:blipFill>
        <p:spPr>
          <a:xfrm rot="5400000">
            <a:off x="4210713" y="-224405"/>
            <a:ext cx="2379308" cy="3561108"/>
          </a:xfrm>
          <a:prstGeom prst="rect">
            <a:avLst/>
          </a:prstGeom>
        </p:spPr>
      </p:pic>
      <p:pic>
        <p:nvPicPr>
          <p:cNvPr id="18" name="Obrázek 17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701578" y="2051253"/>
            <a:ext cx="2657122" cy="3632338"/>
          </a:xfrm>
          <a:prstGeom prst="rect">
            <a:avLst/>
          </a:prstGeom>
        </p:spPr>
      </p:pic>
      <p:pic>
        <p:nvPicPr>
          <p:cNvPr id="19" name="Obrázek 18" descr="img085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2057707" y="1811804"/>
            <a:ext cx="2436647" cy="3508438"/>
          </a:xfrm>
          <a:prstGeom prst="rect">
            <a:avLst/>
          </a:prstGeom>
        </p:spPr>
      </p:pic>
      <p:pic>
        <p:nvPicPr>
          <p:cNvPr id="20" name="Obrázek 19" descr="img085.jpg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055845" y="3212744"/>
            <a:ext cx="2353541" cy="3924493"/>
          </a:xfrm>
          <a:prstGeom prst="rect">
            <a:avLst/>
          </a:prstGeom>
        </p:spPr>
      </p:pic>
      <p:pic>
        <p:nvPicPr>
          <p:cNvPr id="21" name="Obrázek 20" descr="img085.jpg"/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7874883" y="-553117"/>
            <a:ext cx="3047196" cy="454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img086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160301" y="2804799"/>
            <a:ext cx="2541794" cy="3472214"/>
          </a:xfrm>
          <a:prstGeom prst="rect">
            <a:avLst/>
          </a:prstGeom>
        </p:spPr>
      </p:pic>
      <p:pic>
        <p:nvPicPr>
          <p:cNvPr id="10" name="Obrázek 9" descr="img086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459875" y="1453840"/>
            <a:ext cx="2657122" cy="3632338"/>
          </a:xfrm>
          <a:prstGeom prst="rect">
            <a:avLst/>
          </a:prstGeom>
        </p:spPr>
      </p:pic>
      <p:pic>
        <p:nvPicPr>
          <p:cNvPr id="11" name="Obrázek 10" descr="img085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9246792" y="3379218"/>
            <a:ext cx="2436647" cy="3508438"/>
          </a:xfrm>
          <a:prstGeom prst="rect">
            <a:avLst/>
          </a:prstGeom>
        </p:spPr>
      </p:pic>
      <p:pic>
        <p:nvPicPr>
          <p:cNvPr id="12" name="Obrázek 11" descr="img085.jpg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499180" y="-996157"/>
            <a:ext cx="2353541" cy="3924493"/>
          </a:xfrm>
          <a:prstGeom prst="rect">
            <a:avLst/>
          </a:prstGeom>
        </p:spPr>
      </p:pic>
      <p:pic>
        <p:nvPicPr>
          <p:cNvPr id="14" name="Obrázek 13" descr="img085.jpg"/>
          <p:cNvPicPr>
            <a:picLocks noChangeAspect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63" b="89952" l="9965" r="99073">
                        <a14:backgroundMark x1="33217" y1="3839" x2="33217" y2="3839"/>
                        <a14:backgroundMark x1="46273" y1="57832" x2="46273" y2="57832"/>
                        <a14:backgroundMark x1="45655" y1="61925" x2="45655" y2="6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77"/>
          <a:stretch>
            <a:fillRect/>
          </a:stretch>
        </p:blipFill>
        <p:spPr>
          <a:xfrm rot="5400000">
            <a:off x="1368707" y="3160135"/>
            <a:ext cx="2831794" cy="3858200"/>
          </a:xfrm>
          <a:prstGeom prst="rect">
            <a:avLst/>
          </a:prstGeom>
        </p:spPr>
      </p:pic>
      <p:pic>
        <p:nvPicPr>
          <p:cNvPr id="15" name="Obrázek 14" descr="img086.jpg"/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72"/>
          <a:stretch>
            <a:fillRect/>
          </a:stretch>
        </p:blipFill>
        <p:spPr>
          <a:xfrm rot="5400000">
            <a:off x="815647" y="1359883"/>
            <a:ext cx="2379308" cy="3561108"/>
          </a:xfrm>
          <a:prstGeom prst="rect">
            <a:avLst/>
          </a:prstGeom>
        </p:spPr>
      </p:pic>
      <p:pic>
        <p:nvPicPr>
          <p:cNvPr id="13" name="Obrázek 12" descr="img086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1343112" y="-301384"/>
            <a:ext cx="2657122" cy="3632338"/>
          </a:xfrm>
          <a:prstGeom prst="rect">
            <a:avLst/>
          </a:prstGeom>
        </p:spPr>
      </p:pic>
      <p:pic>
        <p:nvPicPr>
          <p:cNvPr id="16" name="Obrázek 15" descr="img085.jpg"/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9001439" y="-852224"/>
            <a:ext cx="2562654" cy="3818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58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img086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471" b="100000" l="0" r="88849">
                        <a14:backgroundMark x1="13651" y1="67249" x2="13651" y2="67249"/>
                        <a14:backgroundMark x1="80317" y1="80078" x2="80317" y2="80078"/>
                        <a14:backgroundMark x1="82619" y1="32391" x2="82619" y2="32391"/>
                        <a14:backgroundMark x1="82619" y1="32391" x2="82619" y2="32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54414" y="3584889"/>
            <a:ext cx="2525898" cy="3242092"/>
          </a:xfrm>
          <a:prstGeom prst="rect">
            <a:avLst/>
          </a:prstGeom>
        </p:spPr>
      </p:pic>
      <p:pic>
        <p:nvPicPr>
          <p:cNvPr id="8" name="Obrázek 7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72"/>
          <a:stretch>
            <a:fillRect/>
          </a:stretch>
        </p:blipFill>
        <p:spPr>
          <a:xfrm rot="5400000">
            <a:off x="4473716" y="-478101"/>
            <a:ext cx="2379308" cy="3561108"/>
          </a:xfrm>
          <a:prstGeom prst="rect">
            <a:avLst/>
          </a:prstGeom>
        </p:spPr>
      </p:pic>
      <p:pic>
        <p:nvPicPr>
          <p:cNvPr id="9" name="Obrázek 8" descr="img086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84947" y="-347550"/>
            <a:ext cx="2541794" cy="3472214"/>
          </a:xfrm>
          <a:prstGeom prst="rect">
            <a:avLst/>
          </a:prstGeom>
        </p:spPr>
      </p:pic>
      <p:pic>
        <p:nvPicPr>
          <p:cNvPr id="10" name="Obrázek 9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977100" y="1291413"/>
            <a:ext cx="2657122" cy="3632338"/>
          </a:xfrm>
          <a:prstGeom prst="rect">
            <a:avLst/>
          </a:prstGeom>
        </p:spPr>
      </p:pic>
      <p:pic>
        <p:nvPicPr>
          <p:cNvPr id="11" name="Obrázek 10" descr="img085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2327764" y="1861817"/>
            <a:ext cx="2436647" cy="3508438"/>
          </a:xfrm>
          <a:prstGeom prst="rect">
            <a:avLst/>
          </a:prstGeom>
        </p:spPr>
      </p:pic>
      <p:pic>
        <p:nvPicPr>
          <p:cNvPr id="13" name="Obrázek 12" descr="img085.jpg"/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8223892" y="2675056"/>
            <a:ext cx="3047196" cy="4540459"/>
          </a:xfrm>
          <a:prstGeom prst="rect">
            <a:avLst/>
          </a:prstGeom>
        </p:spPr>
      </p:pic>
      <p:pic>
        <p:nvPicPr>
          <p:cNvPr id="14" name="Obrázek 13" descr="img085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63" b="89952" l="9965" r="99073">
                        <a14:backgroundMark x1="33217" y1="3839" x2="33217" y2="3839"/>
                        <a14:backgroundMark x1="46273" y1="57832" x2="46273" y2="57832"/>
                        <a14:backgroundMark x1="45655" y1="61925" x2="45655" y2="6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77"/>
          <a:stretch>
            <a:fillRect/>
          </a:stretch>
        </p:blipFill>
        <p:spPr>
          <a:xfrm rot="5400000">
            <a:off x="8847003" y="-225456"/>
            <a:ext cx="2831794" cy="3858200"/>
          </a:xfrm>
          <a:prstGeom prst="rect">
            <a:avLst/>
          </a:prstGeom>
        </p:spPr>
      </p:pic>
      <p:pic>
        <p:nvPicPr>
          <p:cNvPr id="15" name="Obrázek 14" descr="img085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63" b="89952" l="9965" r="99073">
                        <a14:backgroundMark x1="33217" y1="3839" x2="33217" y2="3839"/>
                        <a14:backgroundMark x1="46273" y1="57832" x2="46273" y2="57832"/>
                        <a14:backgroundMark x1="45655" y1="61925" x2="45655" y2="6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77"/>
          <a:stretch>
            <a:fillRect/>
          </a:stretch>
        </p:blipFill>
        <p:spPr>
          <a:xfrm rot="5400000">
            <a:off x="4282548" y="3160163"/>
            <a:ext cx="2831794" cy="385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302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img086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471" b="100000" l="0" r="88849">
                        <a14:backgroundMark x1="13651" y1="67249" x2="13651" y2="67249"/>
                        <a14:backgroundMark x1="80317" y1="80078" x2="80317" y2="80078"/>
                        <a14:backgroundMark x1="82619" y1="32391" x2="82619" y2="32391"/>
                        <a14:backgroundMark x1="82619" y1="32391" x2="82619" y2="32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10778" y="3029757"/>
            <a:ext cx="2525898" cy="3242092"/>
          </a:xfrm>
          <a:prstGeom prst="rect">
            <a:avLst/>
          </a:prstGeom>
        </p:spPr>
      </p:pic>
      <p:pic>
        <p:nvPicPr>
          <p:cNvPr id="8" name="Obrázek 7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72"/>
          <a:stretch>
            <a:fillRect/>
          </a:stretch>
        </p:blipFill>
        <p:spPr>
          <a:xfrm rot="5400000">
            <a:off x="4080309" y="-428411"/>
            <a:ext cx="2379308" cy="3561108"/>
          </a:xfrm>
          <a:prstGeom prst="rect">
            <a:avLst/>
          </a:prstGeom>
        </p:spPr>
      </p:pic>
      <p:pic>
        <p:nvPicPr>
          <p:cNvPr id="9" name="Obrázek 8" descr="img086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40021" y="-4793"/>
            <a:ext cx="2541794" cy="3472214"/>
          </a:xfrm>
          <a:prstGeom prst="rect">
            <a:avLst/>
          </a:prstGeom>
        </p:spPr>
      </p:pic>
      <p:pic>
        <p:nvPicPr>
          <p:cNvPr id="10" name="Obrázek 9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6298984" y="1068541"/>
            <a:ext cx="2657122" cy="3632338"/>
          </a:xfrm>
          <a:prstGeom prst="rect">
            <a:avLst/>
          </a:prstGeom>
        </p:spPr>
      </p:pic>
      <p:pic>
        <p:nvPicPr>
          <p:cNvPr id="11" name="Obrázek 10" descr="img085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3520354" y="1678260"/>
            <a:ext cx="2436647" cy="3508438"/>
          </a:xfrm>
          <a:prstGeom prst="rect">
            <a:avLst/>
          </a:prstGeom>
        </p:spPr>
      </p:pic>
      <p:pic>
        <p:nvPicPr>
          <p:cNvPr id="12" name="Obrázek 11" descr="img085.jpg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581453" y="3149981"/>
            <a:ext cx="2353541" cy="3924493"/>
          </a:xfrm>
          <a:prstGeom prst="rect">
            <a:avLst/>
          </a:prstGeom>
        </p:spPr>
      </p:pic>
      <p:pic>
        <p:nvPicPr>
          <p:cNvPr id="14" name="Obrázek 13" descr="img085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63" b="89952" l="9965" r="99073">
                        <a14:backgroundMark x1="33217" y1="3839" x2="33217" y2="3839"/>
                        <a14:backgroundMark x1="46273" y1="57832" x2="46273" y2="57832"/>
                        <a14:backgroundMark x1="45655" y1="61925" x2="45655" y2="6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77"/>
          <a:stretch>
            <a:fillRect/>
          </a:stretch>
        </p:blipFill>
        <p:spPr>
          <a:xfrm rot="5400000">
            <a:off x="8197764" y="-888419"/>
            <a:ext cx="2831794" cy="3858200"/>
          </a:xfrm>
          <a:prstGeom prst="rect">
            <a:avLst/>
          </a:prstGeom>
        </p:spPr>
      </p:pic>
      <p:pic>
        <p:nvPicPr>
          <p:cNvPr id="15" name="Obrázek 14" descr="img085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8801154" y="3172094"/>
            <a:ext cx="2436647" cy="350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7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105152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img086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72"/>
          <a:stretch>
            <a:fillRect/>
          </a:stretch>
        </p:blipFill>
        <p:spPr>
          <a:xfrm rot="5400000">
            <a:off x="4080309" y="-428411"/>
            <a:ext cx="2379308" cy="3561108"/>
          </a:xfrm>
          <a:prstGeom prst="rect">
            <a:avLst/>
          </a:prstGeom>
        </p:spPr>
      </p:pic>
      <p:pic>
        <p:nvPicPr>
          <p:cNvPr id="9" name="Obrázek 8" descr="img086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40021" y="-4793"/>
            <a:ext cx="2541794" cy="3472214"/>
          </a:xfrm>
          <a:prstGeom prst="rect">
            <a:avLst/>
          </a:prstGeom>
        </p:spPr>
      </p:pic>
      <p:pic>
        <p:nvPicPr>
          <p:cNvPr id="10" name="Obrázek 9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083440" y="1158254"/>
            <a:ext cx="2657122" cy="3632338"/>
          </a:xfrm>
          <a:prstGeom prst="rect">
            <a:avLst/>
          </a:prstGeom>
        </p:spPr>
      </p:pic>
      <p:pic>
        <p:nvPicPr>
          <p:cNvPr id="11" name="Obrázek 10" descr="img085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3579375" y="1783588"/>
            <a:ext cx="2436647" cy="3508438"/>
          </a:xfrm>
          <a:prstGeom prst="rect">
            <a:avLst/>
          </a:prstGeom>
        </p:spPr>
      </p:pic>
      <p:pic>
        <p:nvPicPr>
          <p:cNvPr id="12" name="Obrázek 11" descr="img085.jpg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644803" y="3123160"/>
            <a:ext cx="2353541" cy="3924493"/>
          </a:xfrm>
          <a:prstGeom prst="rect">
            <a:avLst/>
          </a:prstGeom>
        </p:spPr>
      </p:pic>
      <p:pic>
        <p:nvPicPr>
          <p:cNvPr id="13" name="Obrázek 12" descr="img085.jpg"/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7936640" y="2791176"/>
            <a:ext cx="3047196" cy="4540459"/>
          </a:xfrm>
          <a:prstGeom prst="rect">
            <a:avLst/>
          </a:prstGeom>
        </p:spPr>
      </p:pic>
      <p:pic>
        <p:nvPicPr>
          <p:cNvPr id="14" name="Obrázek 13" descr="img085.jpg"/>
          <p:cNvPicPr>
            <a:picLocks noChangeAspect="1"/>
          </p:cNvPicPr>
          <p:nvPr/>
        </p:nvPicPr>
        <p:blipFill>
          <a:blip r:embed="rId10" cstate="email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63" b="89952" l="9965" r="99073">
                        <a14:backgroundMark x1="33217" y1="3839" x2="33217" y2="3839"/>
                        <a14:backgroundMark x1="46273" y1="57832" x2="46273" y2="57832"/>
                        <a14:backgroundMark x1="45655" y1="61925" x2="45655" y2="6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77"/>
          <a:stretch>
            <a:fillRect/>
          </a:stretch>
        </p:blipFill>
        <p:spPr>
          <a:xfrm rot="5400000">
            <a:off x="425882" y="3724568"/>
            <a:ext cx="2831794" cy="3858200"/>
          </a:xfrm>
          <a:prstGeom prst="rect">
            <a:avLst/>
          </a:prstGeom>
        </p:spPr>
      </p:pic>
      <p:pic>
        <p:nvPicPr>
          <p:cNvPr id="16" name="Obrázek 15" descr="img085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9760996" y="-533127"/>
            <a:ext cx="2436647" cy="350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83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img086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471" b="100000" l="0" r="88849">
                        <a14:backgroundMark x1="13651" y1="67249" x2="13651" y2="67249"/>
                        <a14:backgroundMark x1="80317" y1="80078" x2="80317" y2="80078"/>
                        <a14:backgroundMark x1="82619" y1="32391" x2="82619" y2="32391"/>
                        <a14:backgroundMark x1="82619" y1="32391" x2="82619" y2="32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662093" y="2840975"/>
            <a:ext cx="2525898" cy="3242092"/>
          </a:xfrm>
          <a:prstGeom prst="rect">
            <a:avLst/>
          </a:prstGeom>
        </p:spPr>
      </p:pic>
      <p:pic>
        <p:nvPicPr>
          <p:cNvPr id="8" name="Obrázek 7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72"/>
          <a:stretch>
            <a:fillRect/>
          </a:stretch>
        </p:blipFill>
        <p:spPr>
          <a:xfrm rot="5400000">
            <a:off x="5172729" y="-418534"/>
            <a:ext cx="2379308" cy="3561108"/>
          </a:xfrm>
          <a:prstGeom prst="rect">
            <a:avLst/>
          </a:prstGeom>
        </p:spPr>
      </p:pic>
      <p:pic>
        <p:nvPicPr>
          <p:cNvPr id="10" name="Obrázek 9" descr="img086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290717" y="1317291"/>
            <a:ext cx="2657122" cy="3632338"/>
          </a:xfrm>
          <a:prstGeom prst="rect">
            <a:avLst/>
          </a:prstGeom>
        </p:spPr>
      </p:pic>
      <p:pic>
        <p:nvPicPr>
          <p:cNvPr id="11" name="Obrázek 10" descr="img085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4621666" y="1795371"/>
            <a:ext cx="2436647" cy="3508438"/>
          </a:xfrm>
          <a:prstGeom prst="rect">
            <a:avLst/>
          </a:prstGeom>
        </p:spPr>
      </p:pic>
      <p:pic>
        <p:nvPicPr>
          <p:cNvPr id="12" name="Obrázek 11" descr="img085.jpg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050990" y="3212744"/>
            <a:ext cx="2353541" cy="3924493"/>
          </a:xfrm>
          <a:prstGeom prst="rect">
            <a:avLst/>
          </a:prstGeom>
        </p:spPr>
      </p:pic>
      <p:pic>
        <p:nvPicPr>
          <p:cNvPr id="13" name="Obrázek 12" descr="img085.jpg"/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1083040" y="-368763"/>
            <a:ext cx="3047196" cy="4540459"/>
          </a:xfrm>
          <a:prstGeom prst="rect">
            <a:avLst/>
          </a:prstGeom>
        </p:spPr>
      </p:pic>
      <p:pic>
        <p:nvPicPr>
          <p:cNvPr id="14" name="Obrázek 13" descr="img085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63" b="89952" l="9965" r="99073">
                        <a14:backgroundMark x1="33217" y1="3839" x2="33217" y2="3839"/>
                        <a14:backgroundMark x1="46273" y1="57832" x2="46273" y2="57832"/>
                        <a14:backgroundMark x1="45655" y1="61925" x2="45655" y2="6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77"/>
          <a:stretch>
            <a:fillRect/>
          </a:stretch>
        </p:blipFill>
        <p:spPr>
          <a:xfrm rot="5400000">
            <a:off x="8197764" y="-888419"/>
            <a:ext cx="2831794" cy="3858200"/>
          </a:xfrm>
          <a:prstGeom prst="rect">
            <a:avLst/>
          </a:prstGeom>
        </p:spPr>
      </p:pic>
      <p:pic>
        <p:nvPicPr>
          <p:cNvPr id="15" name="Obrázek 14" descr="img086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471" b="100000" l="0" r="88849">
                        <a14:backgroundMark x1="13651" y1="67249" x2="13651" y2="67249"/>
                        <a14:backgroundMark x1="80317" y1="80078" x2="80317" y2="80078"/>
                        <a14:backgroundMark x1="82619" y1="32391" x2="82619" y2="32391"/>
                        <a14:backgroundMark x1="82619" y1="32391" x2="82619" y2="32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8977375" y="3492140"/>
            <a:ext cx="2525898" cy="3242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77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img086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471" b="100000" l="0" r="88849">
                        <a14:backgroundMark x1="13651" y1="67249" x2="13651" y2="67249"/>
                        <a14:backgroundMark x1="80317" y1="80078" x2="80317" y2="80078"/>
                        <a14:backgroundMark x1="82619" y1="32391" x2="82619" y2="32391"/>
                        <a14:backgroundMark x1="82619" y1="32391" x2="82619" y2="32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88597" y="2988919"/>
            <a:ext cx="2525898" cy="3242092"/>
          </a:xfrm>
          <a:prstGeom prst="rect">
            <a:avLst/>
          </a:prstGeom>
        </p:spPr>
      </p:pic>
      <p:pic>
        <p:nvPicPr>
          <p:cNvPr id="9" name="Obrázek 8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946330" y="-243145"/>
            <a:ext cx="2541794" cy="3472214"/>
          </a:xfrm>
          <a:prstGeom prst="rect">
            <a:avLst/>
          </a:prstGeom>
        </p:spPr>
      </p:pic>
      <p:pic>
        <p:nvPicPr>
          <p:cNvPr id="10" name="Obrázek 9" descr="img086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6032289" y="1465235"/>
            <a:ext cx="2657122" cy="3632338"/>
          </a:xfrm>
          <a:prstGeom prst="rect">
            <a:avLst/>
          </a:prstGeom>
        </p:spPr>
      </p:pic>
      <p:pic>
        <p:nvPicPr>
          <p:cNvPr id="11" name="Obrázek 10" descr="img085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49" t="-305"/>
          <a:stretch>
            <a:fillRect/>
          </a:stretch>
        </p:blipFill>
        <p:spPr>
          <a:xfrm rot="16200000">
            <a:off x="3394318" y="1667144"/>
            <a:ext cx="2436647" cy="3508438"/>
          </a:xfrm>
          <a:prstGeom prst="rect">
            <a:avLst/>
          </a:prstGeom>
        </p:spPr>
      </p:pic>
      <p:pic>
        <p:nvPicPr>
          <p:cNvPr id="12" name="Obrázek 11" descr="img085.jpg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050990" y="3212744"/>
            <a:ext cx="2353541" cy="3924493"/>
          </a:xfrm>
          <a:prstGeom prst="rect">
            <a:avLst/>
          </a:prstGeom>
        </p:spPr>
      </p:pic>
      <p:pic>
        <p:nvPicPr>
          <p:cNvPr id="13" name="Obrázek 12" descr="img085.jpg"/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8498779" y="2683859"/>
            <a:ext cx="3047196" cy="4540459"/>
          </a:xfrm>
          <a:prstGeom prst="rect">
            <a:avLst/>
          </a:prstGeom>
        </p:spPr>
      </p:pic>
      <p:pic>
        <p:nvPicPr>
          <p:cNvPr id="14" name="Obrázek 13" descr="img085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63" b="89952" l="9965" r="99073">
                        <a14:backgroundMark x1="33217" y1="3839" x2="33217" y2="3839"/>
                        <a14:backgroundMark x1="46273" y1="57832" x2="46273" y2="57832"/>
                        <a14:backgroundMark x1="45655" y1="61925" x2="45655" y2="6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77"/>
          <a:stretch>
            <a:fillRect/>
          </a:stretch>
        </p:blipFill>
        <p:spPr>
          <a:xfrm rot="5400000">
            <a:off x="8606479" y="-334415"/>
            <a:ext cx="2831794" cy="3858200"/>
          </a:xfrm>
          <a:prstGeom prst="rect">
            <a:avLst/>
          </a:prstGeom>
        </p:spPr>
      </p:pic>
      <p:pic>
        <p:nvPicPr>
          <p:cNvPr id="15" name="Obrázek 14" descr="img085.jpg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445256" y="-1006248"/>
            <a:ext cx="2353541" cy="392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084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img086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471" b="100000" l="0" r="88849">
                        <a14:backgroundMark x1="13651" y1="67249" x2="13651" y2="67249"/>
                        <a14:backgroundMark x1="80317" y1="80078" x2="80317" y2="80078"/>
                        <a14:backgroundMark x1="82619" y1="32391" x2="82619" y2="32391"/>
                        <a14:backgroundMark x1="82619" y1="32391" x2="82619" y2="32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279603" y="2976117"/>
            <a:ext cx="2525898" cy="3242092"/>
          </a:xfrm>
          <a:prstGeom prst="rect">
            <a:avLst/>
          </a:prstGeom>
        </p:spPr>
      </p:pic>
      <p:pic>
        <p:nvPicPr>
          <p:cNvPr id="8" name="Obrázek 7" descr="img08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72"/>
          <a:stretch>
            <a:fillRect/>
          </a:stretch>
        </p:blipFill>
        <p:spPr>
          <a:xfrm rot="5400000">
            <a:off x="4080309" y="-428411"/>
            <a:ext cx="2379308" cy="3561108"/>
          </a:xfrm>
          <a:prstGeom prst="rect">
            <a:avLst/>
          </a:prstGeom>
        </p:spPr>
      </p:pic>
      <p:pic>
        <p:nvPicPr>
          <p:cNvPr id="9" name="Obrázek 8" descr="img086.jpg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540021" y="-4793"/>
            <a:ext cx="2541794" cy="3472214"/>
          </a:xfrm>
          <a:prstGeom prst="rect">
            <a:avLst/>
          </a:prstGeom>
        </p:spPr>
      </p:pic>
      <p:pic>
        <p:nvPicPr>
          <p:cNvPr id="10" name="Obrázek 9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538125" y="1071386"/>
            <a:ext cx="2657122" cy="3632338"/>
          </a:xfrm>
          <a:prstGeom prst="rect">
            <a:avLst/>
          </a:prstGeom>
        </p:spPr>
      </p:pic>
      <p:pic>
        <p:nvPicPr>
          <p:cNvPr id="12" name="Obrázek 11" descr="img085.jpg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89" b="97447" l="9874" r="98128">
                        <a14:foregroundMark x1="47075" y1="69220" x2="45110" y2="46549"/>
                        <a14:foregroundMark x1="52410" y1="90685" x2="52410" y2="90685"/>
                        <a14:foregroundMark x1="53720" y1="86308" x2="48432" y2="843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545544" y="3215613"/>
            <a:ext cx="2353541" cy="3924493"/>
          </a:xfrm>
          <a:prstGeom prst="rect">
            <a:avLst/>
          </a:prstGeom>
        </p:spPr>
      </p:pic>
      <p:pic>
        <p:nvPicPr>
          <p:cNvPr id="13" name="Obrázek 12" descr="img085.jpg"/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8038555" y="2782203"/>
            <a:ext cx="3047196" cy="4540459"/>
          </a:xfrm>
          <a:prstGeom prst="rect">
            <a:avLst/>
          </a:prstGeom>
        </p:spPr>
      </p:pic>
      <p:pic>
        <p:nvPicPr>
          <p:cNvPr id="14" name="Obrázek 13" descr="img085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63" b="89952" l="9965" r="99073">
                        <a14:backgroundMark x1="33217" y1="3839" x2="33217" y2="3839"/>
                        <a14:backgroundMark x1="46273" y1="57832" x2="46273" y2="57832"/>
                        <a14:backgroundMark x1="45655" y1="61925" x2="45655" y2="6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77"/>
          <a:stretch>
            <a:fillRect/>
          </a:stretch>
        </p:blipFill>
        <p:spPr>
          <a:xfrm rot="5400000">
            <a:off x="8197764" y="-888419"/>
            <a:ext cx="2831794" cy="3858200"/>
          </a:xfrm>
          <a:prstGeom prst="rect">
            <a:avLst/>
          </a:prstGeom>
        </p:spPr>
      </p:pic>
      <p:pic>
        <p:nvPicPr>
          <p:cNvPr id="15" name="Obrázek 14" descr="img085.jpg"/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0862" b="99459" l="53245" r="97380">
                        <a14:foregroundMark x1="84684" y1="71862" x2="84684" y2="71862"/>
                        <a14:foregroundMark x1="71362" y1="56561" x2="71362" y2="56561"/>
                        <a14:backgroundMark x1="83212" y1="70509" x2="83212" y2="70509"/>
                        <a14:backgroundMark x1="84462" y1="76207" x2="84462" y2="76207"/>
                        <a14:backgroundMark x1="67614" y1="70209" x2="67614" y2="70209"/>
                      </a14:backgroundRemoval>
                    </a14:imgEffect>
                  </a14:imgLayer>
                </a14:imgProps>
              </a:ext>
            </a:extLst>
          </a:blip>
          <a:srcRect l="50747" t="47124"/>
          <a:stretch/>
        </p:blipFill>
        <p:spPr>
          <a:xfrm rot="16200000">
            <a:off x="3746364" y="1343824"/>
            <a:ext cx="3047196" cy="454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4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mají za úkol odhalit dva shodné pavouky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soustředění, paměti a postřehu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snímcích hledají dva stejné pavouky.</a:t>
            </a:r>
          </a:p>
          <a:p>
            <a:r>
              <a:rPr lang="cs-CZ" dirty="0" smtClean="0"/>
              <a:t>Kliknutím </a:t>
            </a:r>
            <a:r>
              <a:rPr lang="cs-CZ" dirty="0" smtClean="0"/>
              <a:t>na </a:t>
            </a:r>
            <a:r>
              <a:rPr lang="cs-CZ" dirty="0" smtClean="0"/>
              <a:t>vybraného se tento buď ztratí </a:t>
            </a:r>
            <a:r>
              <a:rPr lang="cs-CZ" dirty="0" smtClean="0"/>
              <a:t>(pokud </a:t>
            </a:r>
            <a:r>
              <a:rPr lang="cs-CZ" dirty="0" smtClean="0"/>
              <a:t>je odpověď </a:t>
            </a:r>
            <a:r>
              <a:rPr lang="cs-CZ" dirty="0" smtClean="0"/>
              <a:t>špatná), </a:t>
            </a:r>
            <a:r>
              <a:rPr lang="cs-CZ" dirty="0" smtClean="0"/>
              <a:t>nebo se </a:t>
            </a:r>
            <a:r>
              <a:rPr lang="cs-CZ" dirty="0" smtClean="0"/>
              <a:t>otočí (v </a:t>
            </a:r>
            <a:r>
              <a:rPr lang="cs-CZ" dirty="0" smtClean="0"/>
              <a:t>případě správné </a:t>
            </a:r>
            <a:r>
              <a:rPr lang="cs-CZ" dirty="0" smtClean="0"/>
              <a:t>odpovědi)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pavouky také v papírové podobě, nejlépe </a:t>
            </a:r>
            <a:r>
              <a:rPr lang="cs-CZ" dirty="0" err="1" smtClean="0"/>
              <a:t>zalaminované</a:t>
            </a:r>
            <a:r>
              <a:rPr lang="cs-CZ" dirty="0" smtClean="0"/>
              <a:t>, </a:t>
            </a:r>
            <a:r>
              <a:rPr lang="cs-CZ" dirty="0" smtClean="0"/>
              <a:t>a při dohledání správné dvojice najdou třetího v této papírové podobě a připevní na magnetickou tabulku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Rozpoznat odlišnosti v </a:t>
            </a:r>
            <a:r>
              <a:rPr lang="cs-CZ" dirty="0" smtClean="0"/>
              <a:t>detailech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287</Words>
  <Application>Microsoft Office PowerPoint</Application>
  <PresentationFormat>Vlastní</PresentationFormat>
  <Paragraphs>59</Paragraphs>
  <Slides>16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NAJDI STEJNÉ PAVOUKY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NAJDI STEJNÉ PAVOUKY</dc:title>
  <dc:creator/>
  <cp:lastModifiedBy/>
  <cp:revision>4</cp:revision>
  <dcterms:created xsi:type="dcterms:W3CDTF">2014-08-05T12:38:58Z</dcterms:created>
  <dcterms:modified xsi:type="dcterms:W3CDTF">2015-06-30T14:34:01Z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