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2" r:id="rId4"/>
    <p:sldId id="283" r:id="rId5"/>
    <p:sldId id="284" r:id="rId6"/>
    <p:sldId id="285" r:id="rId7"/>
    <p:sldId id="288" r:id="rId8"/>
    <p:sldId id="289" r:id="rId9"/>
    <p:sldId id="287" r:id="rId10"/>
    <p:sldId id="275" r:id="rId11"/>
    <p:sldId id="276" r:id="rId12"/>
    <p:sldId id="277" r:id="rId13"/>
    <p:sldId id="278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8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94918" autoAdjust="0"/>
  </p:normalViewPr>
  <p:slideViewPr>
    <p:cSldViewPr snapToGrid="0">
      <p:cViewPr>
        <p:scale>
          <a:sx n="60" d="100"/>
          <a:sy n="60" d="100"/>
        </p:scale>
        <p:origin x="-462" y="-30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30.6.2015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30.6.2015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27122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8133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2.xml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5.xml"/><Relationship Id="rId5" Type="http://schemas.microsoft.com/office/2007/relationships/hdphoto" Target="../media/hdphoto7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png"/><Relationship Id="rId9" Type="http://schemas.openxmlformats.org/officeDocument/2006/relationships/comments" Target="../comments/commen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2.wdp"/><Relationship Id="rId7" Type="http://schemas.microsoft.com/office/2007/relationships/hdphoto" Target="../media/hdphoto9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microsoft.com/office/2007/relationships/hdphoto" Target="../media/hdphoto8.wdp"/><Relationship Id="rId10" Type="http://schemas.openxmlformats.org/officeDocument/2006/relationships/comments" Target="../comments/comment7.xml"/><Relationship Id="rId4" Type="http://schemas.openxmlformats.org/officeDocument/2006/relationships/image" Target="../media/image13.png"/><Relationship Id="rId9" Type="http://schemas.microsoft.com/office/2007/relationships/hdphoto" Target="../media/hdphoto10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Odkud se berou slepičky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45" b="89994" l="9959" r="91360">
                        <a14:foregroundMark x1="91360" y1="46938" x2="91360" y2="46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7960" y="1568915"/>
            <a:ext cx="3808760" cy="285657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45" b="89994" l="9959" r="91360">
                        <a14:foregroundMark x1="91360" y1="46938" x2="91360" y2="46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80462">
            <a:off x="5612471" y="892406"/>
            <a:ext cx="4745463" cy="355909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45" b="89994" l="9959" r="91360">
                        <a14:foregroundMark x1="91360" y1="46938" x2="91360" y2="46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4518">
            <a:off x="2029948" y="641626"/>
            <a:ext cx="5206050" cy="390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16" b="100000" l="2865" r="95180">
                        <a14:foregroundMark x1="52615" y1="97817" x2="52615" y2="97817"/>
                        <a14:foregroundMark x1="57981" y1="97999" x2="57981" y2="97999"/>
                        <a14:foregroundMark x1="57435" y1="98241" x2="57435" y2="98241"/>
                        <a14:foregroundMark x1="61346" y1="80534" x2="61346" y2="80534"/>
                        <a14:foregroundMark x1="45884" y1="21225" x2="45884" y2="21225"/>
                        <a14:foregroundMark x1="21646" y1="23287" x2="21646" y2="23287"/>
                        <a14:foregroundMark x1="61664" y1="40934" x2="61664" y2="40934"/>
                        <a14:foregroundMark x1="60528" y1="58581" x2="60528" y2="58581"/>
                        <a14:backgroundMark x1="59663" y1="95937" x2="59663" y2="95937"/>
                        <a14:backgroundMark x1="57708" y1="98969" x2="57708" y2="98969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41059">
            <a:off x="1524000" y="1452446"/>
            <a:ext cx="7207405" cy="540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6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40" b="94300" l="819" r="96544">
                        <a14:foregroundMark x1="26012" y1="56155" x2="26012" y2="56155"/>
                        <a14:foregroundMark x1="26558" y1="43542" x2="26558" y2="43542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16200" y="1114518"/>
            <a:ext cx="6150638" cy="461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16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73" b="99879" l="2638" r="95452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8010293" cy="600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84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Skupina 6"/>
          <p:cNvGrpSpPr/>
          <p:nvPr/>
        </p:nvGrpSpPr>
        <p:grpSpPr>
          <a:xfrm>
            <a:off x="752288" y="797312"/>
            <a:ext cx="8027438" cy="4650801"/>
            <a:chOff x="752288" y="797312"/>
            <a:chExt cx="8027438" cy="4650801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273" b="99879" l="2638" r="95452"/>
                      </a14:imgEffect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288" y="1522884"/>
              <a:ext cx="5233638" cy="3925229"/>
            </a:xfrm>
            <a:prstGeom prst="rect">
              <a:avLst/>
            </a:prstGeom>
          </p:spPr>
        </p:pic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640" b="94300" l="819" r="96544">
                          <a14:foregroundMark x1="26012" y1="56155" x2="26012" y2="56155"/>
                          <a14:foregroundMark x1="26558" y1="43542" x2="26558" y2="43542"/>
                        </a14:backgroundRemoval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710276" y="1378662"/>
              <a:ext cx="4650799" cy="34881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6747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5" b="89994" l="9959" r="91360">
                        <a14:foregroundMark x1="91360" y1="46938" x2="91360" y2="46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7960" y="1568915"/>
            <a:ext cx="3808760" cy="285657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5" b="89994" l="9959" r="91360">
                        <a14:foregroundMark x1="91360" y1="46938" x2="91360" y2="46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80462">
            <a:off x="7377758" y="814344"/>
            <a:ext cx="4745463" cy="355909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5" b="89994" l="9959" r="91360">
                        <a14:foregroundMark x1="91360" y1="46938" x2="91360" y2="46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4518">
            <a:off x="-855343" y="2591073"/>
            <a:ext cx="5206050" cy="390453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516" b="100000" l="2865" r="95180">
                        <a14:foregroundMark x1="52615" y1="97817" x2="52615" y2="97817"/>
                        <a14:foregroundMark x1="57981" y1="97999" x2="57981" y2="97999"/>
                        <a14:foregroundMark x1="57435" y1="98241" x2="57435" y2="98241"/>
                        <a14:foregroundMark x1="61346" y1="80534" x2="61346" y2="80534"/>
                        <a14:foregroundMark x1="45884" y1="21225" x2="45884" y2="21225"/>
                        <a14:foregroundMark x1="21646" y1="23287" x2="21646" y2="23287"/>
                        <a14:foregroundMark x1="61664" y1="40934" x2="61664" y2="40934"/>
                        <a14:foregroundMark x1="60528" y1="58581" x2="60528" y2="58581"/>
                        <a14:backgroundMark x1="59663" y1="95937" x2="59663" y2="95937"/>
                        <a14:backgroundMark x1="57708" y1="98969" x2="57708" y2="98969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41059">
            <a:off x="2090471" y="694080"/>
            <a:ext cx="7207405" cy="540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94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5" b="89994" l="9959" r="91360">
                        <a14:foregroundMark x1="91360" y1="46938" x2="91360" y2="46938"/>
                      </a14:backgroundRemoval>
                    </a14:imgEffect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77093" y="974744"/>
            <a:ext cx="1516565" cy="113742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516" b="100000" l="2865" r="95180">
                        <a14:foregroundMark x1="52615" y1="97817" x2="52615" y2="97817"/>
                        <a14:foregroundMark x1="57981" y1="97999" x2="57981" y2="97999"/>
                        <a14:foregroundMark x1="57435" y1="98241" x2="57435" y2="98241"/>
                        <a14:foregroundMark x1="61346" y1="80534" x2="61346" y2="80534"/>
                        <a14:foregroundMark x1="45884" y1="21225" x2="45884" y2="21225"/>
                        <a14:foregroundMark x1="21646" y1="23287" x2="21646" y2="23287"/>
                        <a14:foregroundMark x1="61664" y1="40934" x2="61664" y2="40934"/>
                        <a14:foregroundMark x1="60528" y1="58581" x2="60528" y2="58581"/>
                        <a14:backgroundMark x1="59663" y1="95937" x2="59663" y2="95937"/>
                        <a14:backgroundMark x1="57708" y1="98969" x2="57708" y2="98969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41059">
            <a:off x="735244" y="1175286"/>
            <a:ext cx="1931270" cy="1448452"/>
          </a:xfrm>
          <a:prstGeom prst="rect">
            <a:avLst/>
          </a:prstGeom>
        </p:spPr>
      </p:pic>
      <p:grpSp>
        <p:nvGrpSpPr>
          <p:cNvPr id="13" name="Skupina 12"/>
          <p:cNvGrpSpPr/>
          <p:nvPr/>
        </p:nvGrpSpPr>
        <p:grpSpPr>
          <a:xfrm>
            <a:off x="4502680" y="798297"/>
            <a:ext cx="2793800" cy="1592653"/>
            <a:chOff x="752288" y="797312"/>
            <a:chExt cx="8027438" cy="4650801"/>
          </a:xfrm>
        </p:grpSpPr>
        <p:pic>
          <p:nvPicPr>
            <p:cNvPr id="14" name="Obrázek 13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273" b="99879" l="2638" r="95452"/>
                      </a14:imgEffect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288" y="1522884"/>
              <a:ext cx="5233638" cy="3925229"/>
            </a:xfrm>
            <a:prstGeom prst="rect">
              <a:avLst/>
            </a:prstGeom>
          </p:spPr>
        </p:pic>
        <p:pic>
          <p:nvPicPr>
            <p:cNvPr id="15" name="Obrázek 14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640" b="94300" l="819" r="96544">
                          <a14:foregroundMark x1="26012" y1="56155" x2="26012" y2="56155"/>
                          <a14:foregroundMark x1="26558" y1="43542" x2="26558" y2="43542"/>
                        </a14:backgroundRemoval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710276" y="1378662"/>
              <a:ext cx="4650799" cy="3488100"/>
            </a:xfrm>
            <a:prstGeom prst="rect">
              <a:avLst/>
            </a:prstGeom>
          </p:spPr>
        </p:pic>
      </p:grpSp>
      <p:cxnSp>
        <p:nvCxnSpPr>
          <p:cNvPr id="7" name="Přímá spojnice 6"/>
          <p:cNvCxnSpPr/>
          <p:nvPr/>
        </p:nvCxnSpPr>
        <p:spPr>
          <a:xfrm>
            <a:off x="4194048" y="3169920"/>
            <a:ext cx="0" cy="3688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8308848" y="3193439"/>
            <a:ext cx="0" cy="3688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703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59 -1.85185E-6 L 0.01159 0.00023 C 0.01159 -1.85185E-6 0.02383 0.00996 0.02631 0.01435 C 0.02748 0.01644 0.02774 0.01968 0.02904 0.02176 C 0.03008 0.02315 0.03177 0.02292 0.03308 0.02408 C 0.03451 0.02523 0.03581 0.02732 0.03711 0.02871 C 0.03985 0.04375 0.03763 0.04213 0.04375 0.04815 C 0.04558 0.05 0.04753 0.05093 0.04922 0.05324 C 0.05808 0.06459 0.04857 0.05764 0.05716 0.06273 C 0.05899 0.06528 0.06094 0.06736 0.06263 0.07014 C 0.0668 0.07709 0.07045 0.08542 0.07474 0.0919 C 0.07748 0.09607 0.08034 0.09954 0.08282 0.10394 C 0.08529 0.10834 0.08711 0.11435 0.08959 0.11875 C 0.09154 0.12222 0.09427 0.12477 0.09623 0.12847 C 0.09792 0.13125 0.09883 0.13496 0.10039 0.1382 C 0.10847 0.15486 0.10612 0.1456 0.11368 0.16482 C 0.11524 0.16852 0.11615 0.17315 0.11784 0.17685 C 0.1194 0.18125 0.12162 0.18496 0.12318 0.18889 C 0.12474 0.19375 0.12565 0.19908 0.12709 0.20371 C 0.13308 0.22107 0.13073 0.20579 0.13659 0.23033 C 0.13789 0.23588 0.13802 0.24167 0.1392 0.24746 C 0.14037 0.25232 0.14219 0.25671 0.14336 0.26181 C 0.1444 0.26667 0.14493 0.27153 0.14597 0.27662 C 0.15456 0.31667 0.1461 0.27222 0.15274 0.3081 C 0.15573 0.37477 0.15495 0.33912 0.15 0.45857 C 0.14987 0.46181 0.14935 0.46505 0.1487 0.46829 C 0.14493 0.4831 0.14037 0.48658 0.13529 0.50232 C 0.13386 0.50648 0.13256 0.51019 0.13125 0.51435 C 0.13034 0.51667 0.12956 0.51968 0.12839 0.52176 C 0.12071 0.53565 0.12344 0.52732 0.11511 0.53843 C 0.11354 0.54051 0.11276 0.54421 0.11094 0.54584 C 0.10404 0.55301 0.09401 0.55209 0.08672 0.55324 C 0.05964 0.56296 0.06276 0.56273 0.01159 0.5507 C 0.00638 0.54954 -0.00195 0.53611 -0.00195 0.53658 C -0.01276 0.51019 0.00131 0.54167 -0.01119 0.51898 C -0.02018 0.50324 -0.00729 0.51991 -0.01797 0.50695 C -0.02122 0.48982 -0.01666 0.51088 -0.0233 0.49259 C -0.02422 0.49051 -0.02422 0.4875 -0.02487 0.48519 C -0.02578 0.48171 -0.0306 0.47037 -0.03151 0.46829 C -0.0319 0.46574 -0.03216 0.46343 -0.03281 0.46088 C -0.03789 0.44259 -0.03554 0.45533 -0.03958 0.43912 C -0.04166 0.43033 -0.04088 0.42824 -0.04231 0.41736 C -0.04244 0.41459 -0.0431 0.41227 -0.04362 0.40996 C -0.04674 0.37639 -0.04635 0.38496 -0.04362 0.32732 C -0.04323 0.32315 -0.04179 0.31945 -0.04088 0.31528 C -0.04036 0.31296 -0.04023 0.31019 -0.03958 0.3081 C -0.03841 0.30463 -0.03685 0.30162 -0.03541 0.29838 C -0.03515 0.29584 -0.03476 0.29329 -0.03411 0.29097 C -0.03073 0.27871 -0.02396 0.27269 -0.01797 0.26412 C -0.01406 0.25857 -0.01041 0.25394 -0.00586 0.24977 C -0.00468 0.24861 -0.00325 0.24838 -0.00195 0.24746 C 0.0017 0.24236 0.00443 0.23449 0.00886 0.23264 C 0.01524 0.23056 0.01641 0.23079 0.02227 0.22546 C 0.02474 0.22338 0.02683 0.22084 0.02904 0.21829 C 0.03047 0.21667 0.03151 0.21459 0.03308 0.21343 C 0.03438 0.21227 0.03581 0.21204 0.03711 0.21088 C 0.03894 0.20972 0.0405 0.20695 0.04245 0.20602 C 0.04688 0.2044 0.05144 0.2044 0.05586 0.20371 L 0.24948 0.20602 C 0.25235 0.20602 0.25964 0.21158 0.26159 0.21343 C 0.27631 0.22546 0.26745 0.22084 0.27774 0.22546 C 0.28008 0.22801 0.28229 0.22986 0.28451 0.23264 C 0.28594 0.23472 0.28698 0.2382 0.28854 0.24005 C 0.28998 0.24167 0.29219 0.24167 0.29401 0.24236 C 0.29571 0.24491 0.2974 0.24769 0.29922 0.24977 C 0.30235 0.25324 0.30573 0.25556 0.30873 0.25949 C 0.31081 0.26204 0.31237 0.26574 0.31407 0.26921 C 0.31667 0.27454 0.33321 0.3088 0.33698 0.32014 C 0.33868 0.32546 0.33959 0.33148 0.34102 0.33704 C 0.34219 0.34213 0.34362 0.34676 0.34493 0.35185 C 0.34753 0.37894 0.34427 0.35394 0.35026 0.38079 C 0.35196 0.3882 0.353 0.39537 0.35443 0.40255 C 0.35599 0.41088 0.35821 0.41875 0.35977 0.42709 C 0.36719 0.46459 0.35756 0.42222 0.36524 0.46343 C 0.36589 0.4669 0.36693 0.46991 0.36784 0.47315 C 0.36914 0.49514 0.36732 0.49259 0.37188 0.50695 C 0.37435 0.51505 0.37305 0.51435 0.37604 0.51435 L 0.37604 0.50972 " pathEditMode="relative" rAng="0" ptsTypes="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52" y="2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2.22222E-6 L 3.54167E-6 -2.22222E-6 C 0.0013 0.00509 0.003 0.01018 0.00417 0.01528 C 0.00495 0.01829 0.00599 0.03009 0.00638 0.03241 C 0.00664 0.03449 0.00716 0.03634 0.00742 0.03819 C 0.00781 0.04143 0.00807 0.04468 0.00846 0.04768 C 0.00885 0.05023 0.00912 0.05278 0.00964 0.05532 C 0.01029 0.05926 0.01133 0.06273 0.01172 0.06667 C 0.01224 0.0713 0.01419 0.08958 0.01497 0.09143 C 0.02031 0.10579 0.01341 0.08819 0.02031 0.10301 C 0.02409 0.11111 0.02057 0.10671 0.02565 0.11435 C 0.03021 0.1213 0.02721 0.11574 0.03203 0.12014 C 0.0332 0.12106 0.03412 0.12292 0.03529 0.12384 C 0.03685 0.12523 0.04141 0.12708 0.04284 0.12778 L 0.09206 0.12569 C 0.09323 0.12569 0.09427 0.12454 0.09531 0.12384 C 0.09675 0.12315 0.09818 0.12268 0.09961 0.12199 C 0.10729 0.11273 0.10365 0.11643 0.11029 0.11065 C 0.11133 0.10856 0.1125 0.10694 0.11354 0.10486 C 0.11432 0.10301 0.11471 0.10069 0.11563 0.09907 C 0.11654 0.09745 0.11784 0.09653 0.11888 0.09537 C 0.11953 0.09352 0.12018 0.09143 0.12096 0.08958 C 0.12201 0.0875 0.12344 0.08611 0.12422 0.0838 C 0.12487 0.08218 0.12461 0.07986 0.12526 0.07824 C 0.12617 0.07593 0.12747 0.07454 0.12852 0.07245 C 0.12969 0.07014 0.1306 0.06736 0.13177 0.06481 C 0.13789 0.05208 0.13229 0.06597 0.13711 0.05347 C 0.13893 0.04329 0.13685 0.05162 0.14141 0.0419 C 0.14219 0.04028 0.14271 0.03819 0.14349 0.03634 C 0.14453 0.0338 0.1457 0.03125 0.14675 0.0287 C 0.14753 0.02685 0.14831 0.025 0.14883 0.02292 C 0.14935 0.02106 0.14935 0.01898 0.15 0.01736 C 0.15078 0.01505 0.15208 0.01343 0.15313 0.01157 L 0.15742 -0.01134 C 0.15742 -0.01134 0.15964 -0.02269 0.15964 -0.02269 C 0.16029 -0.02454 0.1612 -0.02639 0.16172 -0.02847 C 0.16224 -0.03032 0.16224 -0.03241 0.16276 -0.03426 C 0.16406 -0.03819 0.16563 -0.0419 0.16706 -0.0456 L 0.16927 -0.05139 C 0.16992 -0.05509 0.17005 -0.05949 0.17135 -0.06273 C 0.17214 -0.06458 0.17292 -0.06644 0.17357 -0.06852 C 0.17396 -0.07014 0.17409 -0.07245 0.17461 -0.07407 C 0.17839 -0.08796 0.17513 -0.07083 0.17891 -0.0875 C 0.17969 -0.0912 0.17995 -0.09537 0.18099 -0.09884 C 0.18372 -0.10857 0.18229 -0.10417 0.18529 -0.11227 C 0.18646 -0.11852 0.18581 -0.11875 0.18958 -0.12176 C 0.19167 -0.12338 0.19596 -0.12546 0.19596 -0.12546 C 0.19714 -0.12755 0.19792 -0.12986 0.19922 -0.13125 C 0.20013 -0.13241 0.20143 -0.13218 0.20247 -0.1331 C 0.20469 -0.13542 0.20677 -0.13819 0.20885 -0.14074 C 0.2099 -0.14213 0.2112 -0.14306 0.21211 -0.14468 C 0.22474 -0.16713 0.20482 -0.13102 0.21849 -0.15787 C 0.22083 -0.1625 0.22448 -0.16574 0.22604 -0.1713 C 0.22878 -0.18102 0.22682 -0.17732 0.23138 -0.18264 C 0.23203 -0.18519 0.23242 -0.18819 0.23346 -0.19028 C 0.23438 -0.19213 0.23568 -0.19259 0.23672 -0.19421 C 0.23789 -0.19583 0.23893 -0.19769 0.23997 -0.19977 C 0.24115 -0.20232 0.24193 -0.20532 0.2431 -0.20741 C 0.24401 -0.20903 0.24531 -0.20972 0.24635 -0.21134 C 0.24753 -0.21296 0.24844 -0.21528 0.24961 -0.2169 C 0.25234 -0.22107 0.25274 -0.22083 0.25599 -0.22269 C 0.25703 -0.22407 0.25794 -0.22639 0.25925 -0.22639 L 0.28281 -0.22454 L 0.32031 -0.22269 C 0.32096 -0.22083 0.32135 -0.21829 0.3224 -0.2169 C 0.32656 -0.2125 0.33438 -0.21204 0.33854 -0.21134 L 0.34596 -0.20741 C 0.34714 -0.20694 0.34831 -0.20671 0.34922 -0.20556 C 0.35026 -0.20417 0.35052 -0.20139 0.3513 -0.19977 C 0.35221 -0.19815 0.35365 -0.19745 0.35456 -0.19607 C 0.3569 -0.19236 0.35846 -0.1875 0.36107 -0.18472 C 0.3655 -0.1794 0.36328 -0.18241 0.36745 -0.175 C 0.36992 -0.16227 0.36667 -0.17755 0.37279 -0.15787 C 0.37331 -0.15625 0.37331 -0.15394 0.37383 -0.15232 C 0.37513 -0.14815 0.37695 -0.14491 0.37813 -0.14074 C 0.37917 -0.13704 0.38021 -0.1331 0.38138 -0.1294 C 0.38268 -0.12477 0.38451 -0.1206 0.38568 -0.11597 C 0.38711 -0.11065 0.38802 -0.10301 0.38893 -0.09699 C 0.38854 -0.00995 0.38841 0.07685 0.38776 0.16389 C 0.38776 0.16829 0.38711 0.17268 0.38672 0.17731 C 0.38529 0.19653 0.38685 0.18727 0.38346 0.20208 C 0.38242 0.21157 0.38164 0.22106 0.38034 0.23056 C 0.37956 0.23588 0.37813 0.24074 0.37708 0.24583 C 0.37669 0.24768 0.3763 0.24954 0.37604 0.25139 C 0.37565 0.25602 0.37539 0.26042 0.375 0.26481 C 0.37435 0.27014 0.3737 0.27315 0.37279 0.27824 C 0.3724 0.2838 0.37214 0.28958 0.37175 0.29537 C 0.37149 0.29907 0.37096 0.30278 0.3707 0.30671 C 0.36901 0.33032 0.37083 0.31898 0.36849 0.33148 C 0.3681 0.34491 0.36745 0.3581 0.36745 0.37153 C 0.36745 0.37245 0.36992 0.40463 0.36745 0.41343 C 0.36667 0.4162 0.3625 0.41806 0.36107 0.41898 C 0.3599 0.42037 0.35899 0.42199 0.35781 0.42292 C 0.35391 0.42546 0.34063 0.42662 0.33958 0.42662 L 0.33425 0.4287 L 0.33425 0.4287 " pathEditMode="relative" ptsTypes="AAAAAAAAAAAAAAAAAAAAAAAAAAAAAA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1.66667E-6 -2.59259E-6 C -0.00365 -0.00324 -0.00742 -0.00578 -0.01081 -0.00949 C -0.01211 -0.01088 -0.01263 -0.01389 -0.01393 -0.01528 C -0.02526 -0.02662 -0.01107 -0.00648 -0.02253 -0.02106 C -0.02956 -0.02986 -0.02214 -0.02453 -0.02904 -0.02847 C -0.03294 -0.03379 -0.03425 -0.03495 -0.03763 -0.0419 C -0.04232 -0.05185 -0.03672 -0.04398 -0.04297 -0.05139 C -0.04505 -0.05648 -0.04688 -0.06227 -0.04935 -0.06666 C -0.05039 -0.06852 -0.05169 -0.07037 -0.05261 -0.07245 C -0.05417 -0.07592 -0.05547 -0.08009 -0.0569 -0.08379 C -0.05755 -0.08565 -0.05807 -0.08796 -0.05899 -0.08958 C -0.06003 -0.09143 -0.0612 -0.09328 -0.06224 -0.09514 C -0.06302 -0.09699 -0.06341 -0.0993 -0.06432 -0.10092 C -0.06524 -0.10254 -0.06667 -0.10324 -0.06758 -0.10486 C -0.06979 -0.10833 -0.07149 -0.11319 -0.07396 -0.1162 C -0.08138 -0.125 -0.078 -0.12245 -0.08359 -0.12569 C -0.08438 -0.12754 -0.0849 -0.12986 -0.08581 -0.13148 C -0.09193 -0.14236 -0.08607 -0.12685 -0.09219 -0.14097 C -0.09987 -0.15856 -0.09245 -0.14745 -0.103 -0.15995 C -0.10404 -0.16134 -0.10495 -0.16319 -0.10612 -0.16389 L -0.11263 -0.16759 C -0.11367 -0.16828 -0.11484 -0.16852 -0.11576 -0.16944 C -0.11693 -0.17083 -0.11784 -0.17245 -0.11901 -0.17338 C -0.1207 -0.17453 -0.12266 -0.1743 -0.12435 -0.17523 C -0.12617 -0.17615 -0.128 -0.17754 -0.12969 -0.17893 C -0.13125 -0.18009 -0.13255 -0.18171 -0.13399 -0.18287 C -0.13503 -0.18356 -0.1362 -0.18379 -0.13724 -0.18472 C -0.13841 -0.18588 -0.13932 -0.1875 -0.1405 -0.18865 C -0.1418 -0.19004 -0.14336 -0.19097 -0.14479 -0.19236 C -0.14583 -0.19352 -0.14675 -0.19537 -0.14792 -0.19629 C -0.15 -0.19791 -0.15221 -0.19884 -0.15443 -0.2 C -0.15586 -0.20185 -0.15703 -0.2044 -0.15872 -0.20578 C -0.16003 -0.20694 -0.16159 -0.20694 -0.16289 -0.20764 C -0.17357 -0.21319 -0.16511 -0.21018 -0.17578 -0.21342 C -0.20261 -0.22916 -0.18008 -0.21666 -0.25404 -0.21342 C -0.25794 -0.21319 -0.26185 -0.21203 -0.26589 -0.21134 C -0.27552 -0.20717 -0.26354 -0.21227 -0.27761 -0.20764 C -0.27904 -0.20717 -0.28047 -0.20625 -0.2819 -0.20578 C -0.28399 -0.20486 -0.2862 -0.2044 -0.28828 -0.2037 C -0.2905 -0.20115 -0.29492 -0.19583 -0.29688 -0.19421 C -0.29831 -0.19328 -0.29974 -0.19305 -0.30117 -0.19236 C -0.30221 -0.1919 -0.30326 -0.19097 -0.30443 -0.19051 C -0.30586 -0.18981 -0.30729 -0.18958 -0.30872 -0.18865 C -0.31016 -0.1875 -0.31146 -0.18588 -0.31302 -0.18472 C -0.31836 -0.18078 -0.3194 -0.18102 -0.32474 -0.17893 C -0.32552 -0.17708 -0.32591 -0.17477 -0.32695 -0.17338 C -0.32774 -0.17199 -0.32917 -0.17222 -0.33008 -0.17153 C -0.33633 -0.16597 -0.33008 -0.16875 -0.33763 -0.16389 C -0.33906 -0.16296 -0.3405 -0.1625 -0.34193 -0.1618 C -0.34779 -0.15486 -0.34401 -0.15903 -0.35365 -0.15046 C -0.35508 -0.1493 -0.3569 -0.14861 -0.35794 -0.14676 C -0.36055 -0.14213 -0.3625 -0.1368 -0.3655 -0.13333 L -0.37188 -0.12569 C -0.37266 -0.12384 -0.37318 -0.12153 -0.37409 -0.1199 C -0.375 -0.11828 -0.37643 -0.11805 -0.37721 -0.1162 C -0.37826 -0.11412 -0.37852 -0.11088 -0.37943 -0.10856 C -0.3806 -0.10578 -0.38242 -0.1037 -0.38372 -0.10092 C -0.38555 -0.09722 -0.38672 -0.0919 -0.38802 -0.08773 C -0.38828 -0.08518 -0.38932 -0.07708 -0.39011 -0.0743 C -0.39076 -0.07222 -0.39154 -0.07037 -0.39232 -0.06852 C -0.39271 -0.05833 -0.39323 -0.03842 -0.3944 -0.02662 C -0.39466 -0.02477 -0.39518 -0.02291 -0.39544 -0.02106 C -0.39583 -0.01203 -0.39609 -0.00324 -0.39662 0.00579 C -0.39675 0.00903 -0.39753 0.01204 -0.39766 0.01528 C -0.39818 0.03172 -0.39831 0.04815 -0.3987 0.06482 C -0.39479 0.13449 -0.39167 0.20463 -0.38698 0.27431 C -0.38672 0.27801 -0.38451 0.28033 -0.38372 0.2838 C -0.38307 0.28611 -0.38307 0.28889 -0.38268 0.29144 C -0.38203 0.29537 -0.38125 0.29908 -0.38047 0.30278 C -0.38008 0.30486 -0.38008 0.30695 -0.37943 0.30857 C -0.37383 0.32338 -0.37708 0.31713 -0.36979 0.32755 C -0.36836 0.33264 -0.36732 0.3382 -0.3655 0.34283 L -0.3612 0.35417 C -0.36055 0.35625 -0.35964 0.35787 -0.35912 0.35996 C -0.35768 0.36505 -0.35677 0.37084 -0.35482 0.37523 C -0.35221 0.38102 -0.34909 0.38588 -0.34727 0.39236 C -0.34662 0.39491 -0.34596 0.39746 -0.34518 0.4 C -0.34336 0.40533 -0.33945 0.41389 -0.33763 0.41713 C -0.33672 0.41875 -0.33542 0.41968 -0.33438 0.42084 C -0.33086 0.4338 -0.33412 0.42408 -0.32904 0.43426 C -0.32761 0.43727 -0.32643 0.44097 -0.32474 0.44375 C -0.32383 0.44537 -0.32253 0.44607 -0.32149 0.44769 C -0.30156 0.4794 -0.32227 0.4507 -0.30977 0.46482 C -0.3043 0.47084 -0.29922 0.47824 -0.29375 0.4838 C -0.29167 0.48588 -0.28932 0.48611 -0.28724 0.4875 C -0.28581 0.48866 -0.28438 0.49028 -0.28294 0.49144 C -0.27826 0.49514 -0.26797 0.50139 -0.26471 0.50278 C -0.2543 0.50741 -0.26732 0.50185 -0.25508 0.50672 C -0.24844 0.50926 -0.25274 0.50834 -0.2444 0.51042 C -0.2362 0.5125 -0.228 0.51528 -0.21979 0.51621 C -0.1987 0.51852 -0.20833 0.51713 -0.19076 0.51991 C -0.18906 0.5206 -0.18724 0.52153 -0.18542 0.52199 C -0.17617 0.52431 -0.16836 0.52454 -0.15872 0.5257 C -0.14258 0.53287 -0.15287 0.52894 -0.11693 0.5257 C -0.11537 0.52547 -0.11406 0.52431 -0.11263 0.52385 C -0.11081 0.52315 -0.10899 0.52246 -0.10716 0.52199 C -0.10586 0.5206 -0.10443 0.51922 -0.103 0.51806 C -0.09779 0.51412 -0.10052 0.51875 -0.0944 0.51042 C -0.09102 0.50602 -0.09076 0.50278 -0.08789 0.49722 C -0.08659 0.49445 -0.08503 0.49213 -0.08359 0.48959 C -0.08138 0.48496 -0.07774 0.47477 -0.07617 0.47037 C -0.07539 0.46852 -0.07435 0.4669 -0.07396 0.46482 C -0.0737 0.46297 -0.07357 0.46065 -0.07292 0.45903 C -0.07175 0.45556 -0.07005 0.45278 -0.06862 0.44954 C -0.06719 0.44584 -0.06432 0.4382 -0.06432 0.4382 C -0.06328 0.43241 -0.06198 0.42685 -0.0612 0.42084 C -0.06081 0.41852 -0.06055 0.41574 -0.06003 0.41343 C -0.05846 0.40556 -0.05625 0.39838 -0.05469 0.39051 C -0.0543 0.38866 -0.05391 0.38681 -0.05365 0.38472 C -0.05287 0.37847 -0.05234 0.37199 -0.05156 0.36574 L -0.05039 0.3581 C -0.05078 0.3257 -0.05052 0.29329 -0.05156 0.26088 C -0.05156 0.2581 -0.053 0.25602 -0.05365 0.25324 C -0.05404 0.25139 -0.05443 0.24954 -0.05469 0.24769 C -0.05521 0.24445 -0.05508 0.24097 -0.05573 0.2382 C -0.05729 0.23241 -0.06003 0.2294 -0.06224 0.22477 C -0.06341 0.22246 -0.06419 0.21945 -0.0655 0.21713 C -0.06641 0.21551 -0.06771 0.21482 -0.06862 0.21343 C -0.07774 0.19954 -0.06875 0.21065 -0.07617 0.20185 C -0.07682 0.19931 -0.07708 0.19607 -0.07826 0.19422 C -0.07982 0.19213 -0.0819 0.1919 -0.08359 0.19051 C -0.08724 0.18773 -0.08997 0.18472 -0.09336 0.18102 C -0.09844 0.17523 -0.09544 0.17732 -0.103 0.17153 C -0.10404 0.1706 -0.10508 0.17014 -0.10612 0.16945 C -0.10794 0.16829 -0.10977 0.16713 -0.11146 0.16574 C -0.11771 0.16065 -0.12162 0.15602 -0.12761 0.15232 C -0.13216 0.14954 -0.13685 0.14746 -0.14154 0.14468 C -0.14935 0.14005 -0.14414 0.14121 -0.15221 0.13912 C -0.15716 0.13773 -0.16719 0.13519 -0.16719 0.13519 L -0.38151 0.13704 C -0.38802 0.13727 -0.3944 0.13843 -0.40078 0.13912 C -0.44505 0.1426 -0.41315 0.13912 -0.44479 0.14283 C -0.45469 0.14722 -0.44284 0.14236 -0.46081 0.14676 C -0.46237 0.14699 -0.46367 0.14815 -0.46511 0.14861 C -0.46797 0.14931 -0.47083 0.14977 -0.4737 0.15047 C -0.47695 0.15232 -0.48008 0.15463 -0.48333 0.15625 C -0.48516 0.15718 -0.48698 0.15695 -0.48867 0.1581 C -0.49492 0.16204 -0.50091 0.1669 -0.5069 0.17153 C -0.50872 0.17269 -0.51068 0.17315 -0.51224 0.17523 C -0.51628 0.18033 -0.52005 0.18565 -0.52409 0.19051 C -0.52539 0.19213 -0.52708 0.1926 -0.52839 0.19422 C -0.53125 0.19792 -0.54167 0.2132 -0.54557 0.21898 C -0.54805 0.22292 -0.55104 0.2257 -0.553 0.23056 C -0.55925 0.24607 -0.55625 0.24005 -0.56159 0.24954 C -0.56341 0.2625 -0.56159 0.25185 -0.56484 0.26482 C -0.56836 0.27871 -0.56524 0.26991 -0.56914 0.2801 C -0.57149 0.29746 -0.56966 0.29097 -0.57344 0.30093 C -0.57409 0.30741 -0.57461 0.31366 -0.57552 0.31991 C -0.57604 0.32385 -0.57708 0.32755 -0.57761 0.33148 C -0.57839 0.33704 -0.5793 0.34283 -0.57982 0.34861 C -0.58099 0.36297 -0.58008 0.3625 -0.5819 0.37338 C -0.5832 0.38102 -0.58359 0.38472 -0.5862 0.39051 C -0.5888 0.39607 -0.58945 0.3963 -0.59271 0.4 C -0.59518 0.41366 -0.59154 0.39722 -0.59701 0.41135 C -0.59753 0.4132 -0.59753 0.41528 -0.59805 0.41713 C -0.59857 0.41922 -0.59948 0.42084 -0.60013 0.42292 C -0.60052 0.42408 -0.60091 0.42547 -0.60117 0.42662 L -0.60117 0.42662 " pathEditMode="relative" ptsTypes="AAAAAAAAAAAAAAAAAAAAAAAAAAAAAAAAAAAAAAAAAAAAAAAAAAAAAAAAAAAAAAAAAAAAAAAAAAAAAAAAA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(příroda…)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seznamují s vývojem drůbeže.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Vztah k přírodě, poznatky o vývoji drůbeže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2 -7 si přestavujeme  vývojovou řadu slepičky a kohoutka. U jednotlivých obrázků živě diskutujeme </a:t>
            </a:r>
            <a:r>
              <a:rPr lang="cs-CZ" dirty="0" smtClean="0"/>
              <a:t>(například </a:t>
            </a:r>
            <a:r>
              <a:rPr lang="cs-CZ" dirty="0" smtClean="0"/>
              <a:t>hledáme odlišné znaky mezi slepičkou a kohoutkem, snažíme se navázat na přirovnání  „je jako kohout“ a </a:t>
            </a:r>
            <a:r>
              <a:rPr lang="cs-CZ" dirty="0" smtClean="0"/>
              <a:t>podobně)</a:t>
            </a:r>
            <a:endParaRPr lang="cs-CZ" dirty="0" smtClean="0"/>
          </a:p>
          <a:p>
            <a:r>
              <a:rPr lang="cs-CZ" dirty="0" smtClean="0"/>
              <a:t>Snímek č. 8 slouží pro děti jako zpětná vazba k získaným informacím, mají úkolem v správné řadě seřadit </a:t>
            </a:r>
            <a:r>
              <a:rPr lang="cs-CZ" dirty="0" smtClean="0"/>
              <a:t>(kliknutím) </a:t>
            </a:r>
            <a:r>
              <a:rPr lang="cs-CZ" dirty="0" smtClean="0"/>
              <a:t>připravené obrázky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Projevovat zájem o nové věci, dotazovat se při neporozumění, zkoušet, experimentovat</a:t>
            </a:r>
          </a:p>
          <a:p>
            <a:r>
              <a:rPr lang="cs-CZ" dirty="0"/>
              <a:t>Nechat se získat pro záměrné učení</a:t>
            </a:r>
          </a:p>
          <a:p>
            <a:r>
              <a:rPr lang="cs-CZ" dirty="0"/>
              <a:t>Vnímat, že je zajímavé dozvídat se nové věci</a:t>
            </a:r>
            <a:r>
              <a:rPr lang="cs-CZ"/>
              <a:t>, </a:t>
            </a:r>
            <a:r>
              <a:rPr lang="cs-CZ" smtClean="0"/>
              <a:t>využívat zkušeností </a:t>
            </a:r>
            <a:r>
              <a:rPr lang="cs-CZ" dirty="0"/>
              <a:t>k učení </a:t>
            </a:r>
          </a:p>
          <a:p>
            <a:r>
              <a:rPr lang="cs-CZ" dirty="0"/>
              <a:t>Postupovat a učit se podle pokynů a instrukcí</a:t>
            </a:r>
          </a:p>
          <a:p>
            <a:r>
              <a:rPr lang="cs-CZ" dirty="0"/>
              <a:t>Prožívat radost ze zvládnutého a poznaného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41120" y="6243145"/>
            <a:ext cx="6951542" cy="38625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287</Words>
  <Application>Microsoft Office PowerPoint</Application>
  <PresentationFormat>Vlastní</PresentationFormat>
  <Paragraphs>49</Paragraphs>
  <Slides>14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Sheer Green 16x9</vt:lpstr>
      <vt:lpstr>Odkud se berou slepičky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(příroda…)</vt:lpstr>
      <vt:lpstr>Studijní materiály </vt:lpstr>
      <vt:lpstr>   Práce s interaktivním výukovým materiálem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2015-06-30T14:42:24Z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