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31"/>
  </p:notesMasterIdLst>
  <p:handoutMasterIdLst>
    <p:handoutMasterId r:id="rId32"/>
  </p:handoutMasterIdLst>
  <p:sldIdLst>
    <p:sldId id="272" r:id="rId3"/>
    <p:sldId id="282" r:id="rId4"/>
    <p:sldId id="283" r:id="rId5"/>
    <p:sldId id="292" r:id="rId6"/>
    <p:sldId id="284" r:id="rId7"/>
    <p:sldId id="286" r:id="rId8"/>
    <p:sldId id="287" r:id="rId9"/>
    <p:sldId id="285" r:id="rId10"/>
    <p:sldId id="288" r:id="rId11"/>
    <p:sldId id="289" r:id="rId12"/>
    <p:sldId id="290" r:id="rId13"/>
    <p:sldId id="291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02" r:id="rId24"/>
    <p:sldId id="275" r:id="rId25"/>
    <p:sldId id="276" r:id="rId26"/>
    <p:sldId id="277" r:id="rId27"/>
    <p:sldId id="278" r:id="rId28"/>
    <p:sldId id="280" r:id="rId29"/>
    <p:sldId id="281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>
        <p:scale>
          <a:sx n="65" d="100"/>
          <a:sy n="65" d="100"/>
        </p:scale>
        <p:origin x="-102" y="-30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30.6.2015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30.6.2015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wmf"/><Relationship Id="rId12" Type="http://schemas.openxmlformats.org/officeDocument/2006/relationships/image" Target="../media/image14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wmf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9.wmf"/><Relationship Id="rId3" Type="http://schemas.openxmlformats.org/officeDocument/2006/relationships/image" Target="../media/image7.wmf"/><Relationship Id="rId7" Type="http://schemas.openxmlformats.org/officeDocument/2006/relationships/image" Target="../media/image13.png"/><Relationship Id="rId12" Type="http://schemas.openxmlformats.org/officeDocument/2006/relationships/image" Target="../media/image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openxmlformats.org/officeDocument/2006/relationships/image" Target="../media/image18.png"/><Relationship Id="rId5" Type="http://schemas.openxmlformats.org/officeDocument/2006/relationships/image" Target="../media/image10.wmf"/><Relationship Id="rId15" Type="http://schemas.openxmlformats.org/officeDocument/2006/relationships/image" Target="../media/image14.wmf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15.png"/><Relationship Id="rId1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7.wmf"/><Relationship Id="rId7" Type="http://schemas.openxmlformats.org/officeDocument/2006/relationships/image" Target="../media/image13.png"/><Relationship Id="rId12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wmf"/><Relationship Id="rId11" Type="http://schemas.openxmlformats.org/officeDocument/2006/relationships/image" Target="../media/image15.png"/><Relationship Id="rId5" Type="http://schemas.openxmlformats.org/officeDocument/2006/relationships/image" Target="../media/image9.wmf"/><Relationship Id="rId15" Type="http://schemas.openxmlformats.org/officeDocument/2006/relationships/image" Target="../media/image17.png"/><Relationship Id="rId10" Type="http://schemas.openxmlformats.org/officeDocument/2006/relationships/image" Target="../media/image14.wmf"/><Relationship Id="rId4" Type="http://schemas.openxmlformats.org/officeDocument/2006/relationships/image" Target="../media/image8.png"/><Relationship Id="rId9" Type="http://schemas.openxmlformats.org/officeDocument/2006/relationships/image" Target="../media/image12.png"/><Relationship Id="rId14" Type="http://schemas.openxmlformats.org/officeDocument/2006/relationships/image" Target="../media/image19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19.wmf"/><Relationship Id="rId3" Type="http://schemas.openxmlformats.org/officeDocument/2006/relationships/image" Target="../media/image7.wmf"/><Relationship Id="rId7" Type="http://schemas.openxmlformats.org/officeDocument/2006/relationships/image" Target="../media/image6.png"/><Relationship Id="rId12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11" Type="http://schemas.openxmlformats.org/officeDocument/2006/relationships/image" Target="../media/image16.png"/><Relationship Id="rId5" Type="http://schemas.openxmlformats.org/officeDocument/2006/relationships/image" Target="../media/image10.wmf"/><Relationship Id="rId15" Type="http://schemas.openxmlformats.org/officeDocument/2006/relationships/image" Target="../media/image12.png"/><Relationship Id="rId10" Type="http://schemas.openxmlformats.org/officeDocument/2006/relationships/image" Target="../media/image5.png"/><Relationship Id="rId4" Type="http://schemas.openxmlformats.org/officeDocument/2006/relationships/image" Target="../media/image9.wmf"/><Relationship Id="rId9" Type="http://schemas.openxmlformats.org/officeDocument/2006/relationships/image" Target="../media/image15.png"/><Relationship Id="rId1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19.wmf"/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12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11" Type="http://schemas.openxmlformats.org/officeDocument/2006/relationships/image" Target="../media/image17.png"/><Relationship Id="rId5" Type="http://schemas.openxmlformats.org/officeDocument/2006/relationships/image" Target="../media/image20.png"/><Relationship Id="rId15" Type="http://schemas.openxmlformats.org/officeDocument/2006/relationships/image" Target="../media/image10.wmf"/><Relationship Id="rId10" Type="http://schemas.openxmlformats.org/officeDocument/2006/relationships/image" Target="../media/image16.png"/><Relationship Id="rId4" Type="http://schemas.openxmlformats.org/officeDocument/2006/relationships/image" Target="../media/image9.wmf"/><Relationship Id="rId9" Type="http://schemas.openxmlformats.org/officeDocument/2006/relationships/image" Target="../media/image15.png"/><Relationship Id="rId1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0.wmf"/><Relationship Id="rId3" Type="http://schemas.openxmlformats.org/officeDocument/2006/relationships/image" Target="../media/image7.wmf"/><Relationship Id="rId7" Type="http://schemas.openxmlformats.org/officeDocument/2006/relationships/image" Target="../media/image14.wmf"/><Relationship Id="rId12" Type="http://schemas.openxmlformats.org/officeDocument/2006/relationships/image" Target="../media/image1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6.pn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5.png"/><Relationship Id="rId1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19.wmf"/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12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11" Type="http://schemas.openxmlformats.org/officeDocument/2006/relationships/image" Target="../media/image12.png"/><Relationship Id="rId5" Type="http://schemas.openxmlformats.org/officeDocument/2006/relationships/image" Target="../media/image11.png"/><Relationship Id="rId15" Type="http://schemas.openxmlformats.org/officeDocument/2006/relationships/image" Target="../media/image7.wmf"/><Relationship Id="rId10" Type="http://schemas.openxmlformats.org/officeDocument/2006/relationships/image" Target="../media/image16.png"/><Relationship Id="rId4" Type="http://schemas.openxmlformats.org/officeDocument/2006/relationships/image" Target="../media/image10.wmf"/><Relationship Id="rId9" Type="http://schemas.openxmlformats.org/officeDocument/2006/relationships/image" Target="../media/image15.png"/><Relationship Id="rId1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8.png"/><Relationship Id="rId3" Type="http://schemas.openxmlformats.org/officeDocument/2006/relationships/image" Target="../media/image7.wmf"/><Relationship Id="rId7" Type="http://schemas.openxmlformats.org/officeDocument/2006/relationships/image" Target="../media/image6.png"/><Relationship Id="rId12" Type="http://schemas.openxmlformats.org/officeDocument/2006/relationships/image" Target="../media/image1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0.wmf"/><Relationship Id="rId15" Type="http://schemas.openxmlformats.org/officeDocument/2006/relationships/image" Target="../media/image14.wmf"/><Relationship Id="rId10" Type="http://schemas.openxmlformats.org/officeDocument/2006/relationships/image" Target="../media/image16.png"/><Relationship Id="rId4" Type="http://schemas.openxmlformats.org/officeDocument/2006/relationships/image" Target="../media/image9.wmf"/><Relationship Id="rId9" Type="http://schemas.openxmlformats.org/officeDocument/2006/relationships/image" Target="../media/image5.png"/><Relationship Id="rId1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7.wmf"/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12" Type="http://schemas.openxmlformats.org/officeDocument/2006/relationships/image" Target="../media/image10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wmf"/><Relationship Id="rId11" Type="http://schemas.openxmlformats.org/officeDocument/2006/relationships/image" Target="../media/image8.png"/><Relationship Id="rId5" Type="http://schemas.openxmlformats.org/officeDocument/2006/relationships/image" Target="../media/image6.png"/><Relationship Id="rId15" Type="http://schemas.openxmlformats.org/officeDocument/2006/relationships/image" Target="../media/image15.png"/><Relationship Id="rId10" Type="http://schemas.openxmlformats.org/officeDocument/2006/relationships/image" Target="../media/image19.wmf"/><Relationship Id="rId4" Type="http://schemas.openxmlformats.org/officeDocument/2006/relationships/image" Target="../media/image13.png"/><Relationship Id="rId9" Type="http://schemas.openxmlformats.org/officeDocument/2006/relationships/image" Target="../media/image5.png"/><Relationship Id="rId14" Type="http://schemas.openxmlformats.org/officeDocument/2006/relationships/image" Target="../media/image9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8.png"/><Relationship Id="rId3" Type="http://schemas.openxmlformats.org/officeDocument/2006/relationships/image" Target="../media/image7.wmf"/><Relationship Id="rId7" Type="http://schemas.openxmlformats.org/officeDocument/2006/relationships/image" Target="../media/image13.png"/><Relationship Id="rId12" Type="http://schemas.openxmlformats.org/officeDocument/2006/relationships/image" Target="../media/image1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openxmlformats.org/officeDocument/2006/relationships/image" Target="../media/image5.png"/><Relationship Id="rId5" Type="http://schemas.openxmlformats.org/officeDocument/2006/relationships/image" Target="../media/image10.wmf"/><Relationship Id="rId15" Type="http://schemas.openxmlformats.org/officeDocument/2006/relationships/image" Target="../media/image14.wmf"/><Relationship Id="rId10" Type="http://schemas.openxmlformats.org/officeDocument/2006/relationships/image" Target="../media/image17.png"/><Relationship Id="rId4" Type="http://schemas.openxmlformats.org/officeDocument/2006/relationships/image" Target="../media/image9.wmf"/><Relationship Id="rId9" Type="http://schemas.openxmlformats.org/officeDocument/2006/relationships/image" Target="../media/image15.png"/><Relationship Id="rId1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6.png"/><Relationship Id="rId3" Type="http://schemas.openxmlformats.org/officeDocument/2006/relationships/image" Target="../media/image7.wmf"/><Relationship Id="rId7" Type="http://schemas.openxmlformats.org/officeDocument/2006/relationships/image" Target="../media/image11.png"/><Relationship Id="rId12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wmf"/><Relationship Id="rId11" Type="http://schemas.openxmlformats.org/officeDocument/2006/relationships/image" Target="../media/image14.wmf"/><Relationship Id="rId5" Type="http://schemas.openxmlformats.org/officeDocument/2006/relationships/image" Target="../media/image9.wmf"/><Relationship Id="rId15" Type="http://schemas.openxmlformats.org/officeDocument/2006/relationships/image" Target="../media/image19.wmf"/><Relationship Id="rId10" Type="http://schemas.openxmlformats.org/officeDocument/2006/relationships/image" Target="../media/image6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9.wmf"/><Relationship Id="rId3" Type="http://schemas.openxmlformats.org/officeDocument/2006/relationships/image" Target="../media/image7.wmf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wmf"/><Relationship Id="rId11" Type="http://schemas.openxmlformats.org/officeDocument/2006/relationships/image" Target="../media/image5.png"/><Relationship Id="rId5" Type="http://schemas.openxmlformats.org/officeDocument/2006/relationships/image" Target="../media/image9.wmf"/><Relationship Id="rId15" Type="http://schemas.openxmlformats.org/officeDocument/2006/relationships/image" Target="../media/image15.png"/><Relationship Id="rId10" Type="http://schemas.openxmlformats.org/officeDocument/2006/relationships/image" Target="../media/image14.wmf"/><Relationship Id="rId4" Type="http://schemas.openxmlformats.org/officeDocument/2006/relationships/image" Target="../media/image8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9.wmf"/><Relationship Id="rId3" Type="http://schemas.openxmlformats.org/officeDocument/2006/relationships/image" Target="../media/image7.wmf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wmf"/><Relationship Id="rId11" Type="http://schemas.openxmlformats.org/officeDocument/2006/relationships/image" Target="../media/image5.png"/><Relationship Id="rId5" Type="http://schemas.openxmlformats.org/officeDocument/2006/relationships/image" Target="../media/image9.wmf"/><Relationship Id="rId15" Type="http://schemas.openxmlformats.org/officeDocument/2006/relationships/image" Target="../media/image11.png"/><Relationship Id="rId10" Type="http://schemas.openxmlformats.org/officeDocument/2006/relationships/image" Target="../media/image14.wmf"/><Relationship Id="rId4" Type="http://schemas.openxmlformats.org/officeDocument/2006/relationships/image" Target="../media/image8.png"/><Relationship Id="rId9" Type="http://schemas.openxmlformats.org/officeDocument/2006/relationships/image" Target="../media/image6.png"/><Relationship Id="rId1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8.png"/><Relationship Id="rId3" Type="http://schemas.openxmlformats.org/officeDocument/2006/relationships/image" Target="../media/image7.wmf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openxmlformats.org/officeDocument/2006/relationships/image" Target="../media/image16.png"/><Relationship Id="rId5" Type="http://schemas.openxmlformats.org/officeDocument/2006/relationships/image" Target="../media/image10.wmf"/><Relationship Id="rId15" Type="http://schemas.openxmlformats.org/officeDocument/2006/relationships/image" Target="../media/image11.png"/><Relationship Id="rId10" Type="http://schemas.openxmlformats.org/officeDocument/2006/relationships/image" Target="../media/image5.png"/><Relationship Id="rId4" Type="http://schemas.openxmlformats.org/officeDocument/2006/relationships/image" Target="../media/image9.wmf"/><Relationship Id="rId9" Type="http://schemas.openxmlformats.org/officeDocument/2006/relationships/image" Target="../media/image14.wmf"/><Relationship Id="rId14" Type="http://schemas.openxmlformats.org/officeDocument/2006/relationships/image" Target="../media/image19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6.png"/><Relationship Id="rId3" Type="http://schemas.openxmlformats.org/officeDocument/2006/relationships/image" Target="../media/image7.wmf"/><Relationship Id="rId7" Type="http://schemas.openxmlformats.org/officeDocument/2006/relationships/image" Target="../media/image11.png"/><Relationship Id="rId12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wmf"/><Relationship Id="rId11" Type="http://schemas.openxmlformats.org/officeDocument/2006/relationships/image" Target="../media/image14.wmf"/><Relationship Id="rId5" Type="http://schemas.openxmlformats.org/officeDocument/2006/relationships/image" Target="../media/image9.wmf"/><Relationship Id="rId15" Type="http://schemas.openxmlformats.org/officeDocument/2006/relationships/image" Target="../media/image15.png"/><Relationship Id="rId10" Type="http://schemas.openxmlformats.org/officeDocument/2006/relationships/image" Target="../media/image6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16.png"/><Relationship Id="rId3" Type="http://schemas.openxmlformats.org/officeDocument/2006/relationships/image" Target="../media/image7.wmf"/><Relationship Id="rId7" Type="http://schemas.openxmlformats.org/officeDocument/2006/relationships/image" Target="../media/image11.png"/><Relationship Id="rId12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wmf"/><Relationship Id="rId11" Type="http://schemas.openxmlformats.org/officeDocument/2006/relationships/image" Target="../media/image14.wmf"/><Relationship Id="rId5" Type="http://schemas.openxmlformats.org/officeDocument/2006/relationships/image" Target="../media/image9.wmf"/><Relationship Id="rId15" Type="http://schemas.openxmlformats.org/officeDocument/2006/relationships/image" Target="../media/image19.wmf"/><Relationship Id="rId10" Type="http://schemas.openxmlformats.org/officeDocument/2006/relationships/image" Target="../media/image6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9.wmf"/><Relationship Id="rId3" Type="http://schemas.openxmlformats.org/officeDocument/2006/relationships/image" Target="../media/image7.wmf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wmf"/><Relationship Id="rId11" Type="http://schemas.openxmlformats.org/officeDocument/2006/relationships/image" Target="../media/image14.wmf"/><Relationship Id="rId5" Type="http://schemas.openxmlformats.org/officeDocument/2006/relationships/image" Target="../media/image9.wmf"/><Relationship Id="rId15" Type="http://schemas.openxmlformats.org/officeDocument/2006/relationships/image" Target="../media/image17.png"/><Relationship Id="rId10" Type="http://schemas.openxmlformats.org/officeDocument/2006/relationships/image" Target="../media/image6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9.wmf"/><Relationship Id="rId3" Type="http://schemas.openxmlformats.org/officeDocument/2006/relationships/image" Target="../media/image7.wmf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wmf"/><Relationship Id="rId11" Type="http://schemas.openxmlformats.org/officeDocument/2006/relationships/image" Target="../media/image5.png"/><Relationship Id="rId5" Type="http://schemas.openxmlformats.org/officeDocument/2006/relationships/image" Target="../media/image9.wmf"/><Relationship Id="rId15" Type="http://schemas.openxmlformats.org/officeDocument/2006/relationships/image" Target="../media/image11.png"/><Relationship Id="rId10" Type="http://schemas.openxmlformats.org/officeDocument/2006/relationships/image" Target="../media/image14.wmf"/><Relationship Id="rId4" Type="http://schemas.openxmlformats.org/officeDocument/2006/relationships/image" Target="../media/image8.png"/><Relationship Id="rId9" Type="http://schemas.openxmlformats.org/officeDocument/2006/relationships/image" Target="../media/image6.png"/><Relationship Id="rId1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6.png"/><Relationship Id="rId3" Type="http://schemas.openxmlformats.org/officeDocument/2006/relationships/image" Target="../media/image7.wmf"/><Relationship Id="rId7" Type="http://schemas.openxmlformats.org/officeDocument/2006/relationships/image" Target="../media/image11.png"/><Relationship Id="rId12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wmf"/><Relationship Id="rId11" Type="http://schemas.openxmlformats.org/officeDocument/2006/relationships/image" Target="../media/image14.wmf"/><Relationship Id="rId5" Type="http://schemas.openxmlformats.org/officeDocument/2006/relationships/image" Target="../media/image9.wmf"/><Relationship Id="rId15" Type="http://schemas.openxmlformats.org/officeDocument/2006/relationships/image" Target="../media/image15.png"/><Relationship Id="rId10" Type="http://schemas.openxmlformats.org/officeDocument/2006/relationships/image" Target="../media/image6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9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6.png"/><Relationship Id="rId3" Type="http://schemas.openxmlformats.org/officeDocument/2006/relationships/image" Target="../media/image7.wmf"/><Relationship Id="rId7" Type="http://schemas.openxmlformats.org/officeDocument/2006/relationships/image" Target="../media/image11.png"/><Relationship Id="rId12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wmf"/><Relationship Id="rId11" Type="http://schemas.openxmlformats.org/officeDocument/2006/relationships/image" Target="../media/image14.wmf"/><Relationship Id="rId5" Type="http://schemas.openxmlformats.org/officeDocument/2006/relationships/image" Target="../media/image9.wmf"/><Relationship Id="rId15" Type="http://schemas.openxmlformats.org/officeDocument/2006/relationships/image" Target="../media/image19.wmf"/><Relationship Id="rId10" Type="http://schemas.openxmlformats.org/officeDocument/2006/relationships/image" Target="../media/image6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audio" Target="../media/audio1.wav"/><Relationship Id="rId5" Type="http://schemas.openxmlformats.org/officeDocument/2006/relationships/image" Target="../media/image22.wmf"/><Relationship Id="rId4" Type="http://schemas.openxmlformats.org/officeDocument/2006/relationships/image" Target="../media/image21.gi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60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Najdi stejné dvojice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Skupinová práce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728" y="2259280"/>
            <a:ext cx="2146465" cy="214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9778940" y="4594171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4276" y="1838695"/>
            <a:ext cx="2448296" cy="244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226" y="4680825"/>
            <a:ext cx="1297122" cy="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554" y="4477988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53" y="2886809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841" y="3106633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134" y="1449288"/>
            <a:ext cx="778813" cy="7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510" y="1361050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8113" y="1361846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740" y="4533304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947" y="3005658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693" y="1398788"/>
            <a:ext cx="791574" cy="7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9921" y="3005658"/>
            <a:ext cx="921327" cy="92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3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782" y="1376079"/>
            <a:ext cx="1297122" cy="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919" y="4641793"/>
            <a:ext cx="1297122" cy="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607" y="4575949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388" y="1472539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4501" y="1188158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974" y="4757164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069" y="990388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068" y="3005521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04" y="3005521"/>
            <a:ext cx="791574" cy="7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9016" y="2462743"/>
            <a:ext cx="2019010" cy="2019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72" y="3099080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063" y="2589589"/>
            <a:ext cx="1638930" cy="191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748" y="4982688"/>
            <a:ext cx="778813" cy="7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3050" y="2839145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19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919" y="4641793"/>
            <a:ext cx="1297122" cy="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767" y="4641793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0975" y="2726536"/>
            <a:ext cx="1724892" cy="1636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893" y="4796419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5867" y="4775285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069" y="990388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75" y="1154663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1058" y="1253547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013" y="2814557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953" y="2482146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10645839" y="2905140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03" y="3199495"/>
            <a:ext cx="778813" cy="7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893" y="1261914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742" y="3056981"/>
            <a:ext cx="921327" cy="92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605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05" y="1448717"/>
            <a:ext cx="1034830" cy="744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6072" y="1392420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729" y="2641202"/>
            <a:ext cx="1803888" cy="180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429" y="3138084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572" y="4612362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45" y="2476163"/>
            <a:ext cx="1315706" cy="2055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4122" y="1450331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10693338" y="2969373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863" y="4885609"/>
            <a:ext cx="791574" cy="7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776" y="1492252"/>
            <a:ext cx="791574" cy="7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023" y="4684108"/>
            <a:ext cx="921327" cy="92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393" y="3138084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44" y="2911024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1058" y="4948833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19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5324" y="2217258"/>
            <a:ext cx="2194955" cy="219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701" y="4751486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430" y="2764738"/>
            <a:ext cx="1671451" cy="1671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68" y="3019867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691" y="1106469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112" y="4585112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702" y="4751486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702" y="1412377"/>
            <a:ext cx="791574" cy="7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998" y="1412377"/>
            <a:ext cx="921327" cy="92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6181836" y="3066035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189" y="3079169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546" y="4687802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0873" y="1520303"/>
            <a:ext cx="778813" cy="7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9583" y="2907169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19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361" y="2648197"/>
            <a:ext cx="2144747" cy="1543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982" y="1522170"/>
            <a:ext cx="1085535" cy="781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329" y="1186742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654" y="3155376"/>
            <a:ext cx="778813" cy="7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108" y="4840521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167" y="4692170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462" y="1364017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7135052" y="4851031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470" y="2646422"/>
            <a:ext cx="1796720" cy="1796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8190" y="4948536"/>
            <a:ext cx="921327" cy="92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881" y="3181975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06" y="3143807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6515" y="3015485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069" y="990388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19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807" y="1284516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223" y="4947309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846" y="1563086"/>
            <a:ext cx="778813" cy="7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530" y="4920236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2650" y="1428575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252" y="3012372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673" y="1419027"/>
            <a:ext cx="580615" cy="906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35" y="3081918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556" y="2470068"/>
            <a:ext cx="1954449" cy="1954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672" y="3168578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0084" y="3051231"/>
            <a:ext cx="921327" cy="92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1468" y="4725767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0505" y="2341899"/>
            <a:ext cx="2146465" cy="214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2650" y="4677997"/>
            <a:ext cx="1297122" cy="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19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100" y="2654135"/>
            <a:ext cx="2218985" cy="1597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106" y="4779817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023" y="4776848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023" y="1585052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317" y="2484911"/>
            <a:ext cx="1935678" cy="1935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63" y="3129282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4766" y="3081918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7135053" y="1468108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693" y="4885609"/>
            <a:ext cx="791574" cy="7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163" y="3282536"/>
            <a:ext cx="921327" cy="92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847" y="1613971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2309" y="1252334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652" y="3353792"/>
            <a:ext cx="778813" cy="7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2591" y="4624490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19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872" y="2715499"/>
            <a:ext cx="1658568" cy="1658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429" y="3138084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069" y="990388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606" y="4539436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789" y="2313698"/>
            <a:ext cx="1318968" cy="2060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7492" y="1446647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815" y="4722174"/>
            <a:ext cx="921327" cy="92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4626791" y="3010356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746" y="3181975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686" y="4680161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105" y="1432747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1211" y="2945080"/>
            <a:ext cx="1297122" cy="93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715" y="1163803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715" y="4785620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19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085" y="1498355"/>
            <a:ext cx="1064052" cy="765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07" y="2771430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525" y="1301583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885" y="3111257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382" y="2666009"/>
            <a:ext cx="1757548" cy="1757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3902" y="1453196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364" y="990388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4151" y="2666009"/>
            <a:ext cx="1448440" cy="1448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238" y="3084118"/>
            <a:ext cx="921327" cy="92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869753" y="4597766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943" y="4816120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686" y="4602689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2029" y="3155376"/>
            <a:ext cx="778813" cy="7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2591" y="4624490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19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355" y="1547971"/>
            <a:ext cx="1032323" cy="74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6704" y="4477988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599" y="2695176"/>
            <a:ext cx="1879114" cy="1782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213" y="1563087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213" y="4632614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933" y="2773013"/>
            <a:ext cx="1704975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100" y="3153056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429" y="3138084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112" y="1277078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112" y="4585112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1299958" y="4851031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712" y="2977582"/>
            <a:ext cx="791574" cy="7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773" y="1420572"/>
            <a:ext cx="921327" cy="92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746" y="3181975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19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13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6704" y="1472003"/>
            <a:ext cx="1032323" cy="74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6704" y="4477988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1155" y="1407500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483" y="2712419"/>
            <a:ext cx="1661712" cy="1664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100" y="3153056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77" y="3153056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195" y="1277077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112" y="4585112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1299958" y="4851031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712" y="2977582"/>
            <a:ext cx="791574" cy="7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105" y="1448243"/>
            <a:ext cx="791574" cy="7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3021" y="2689155"/>
            <a:ext cx="1448134" cy="1687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1899" y="4777580"/>
            <a:ext cx="778813" cy="7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659" y="3147323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09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14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6208" y="1512123"/>
            <a:ext cx="1032323" cy="74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4294" y="4585112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333" y="1363785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5012" y="4872563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100" y="3153056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429" y="3138084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6704" y="1150634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112" y="4585112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10663396" y="3010355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3957" y="2635319"/>
            <a:ext cx="1818928" cy="181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85" y="3251028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37" y="2646475"/>
            <a:ext cx="1938637" cy="1938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339" y="1664523"/>
            <a:ext cx="1032323" cy="74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147" y="4927920"/>
            <a:ext cx="778813" cy="7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09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15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355" y="1547971"/>
            <a:ext cx="1032323" cy="74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213" y="1563087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213" y="4632614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100" y="3153056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429" y="3138084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112" y="1277078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112" y="4585112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1299958" y="4851031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712" y="2977582"/>
            <a:ext cx="791574" cy="7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773" y="1420572"/>
            <a:ext cx="921327" cy="92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816" y="4827536"/>
            <a:ext cx="921327" cy="92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678" y="2341899"/>
            <a:ext cx="2177484" cy="2177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9354" y="2602629"/>
            <a:ext cx="1448134" cy="1687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71" y="3138084"/>
            <a:ext cx="778813" cy="7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09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16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355" y="1547971"/>
            <a:ext cx="1032323" cy="74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617" y="4635257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6293" y="1468651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213" y="4632614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933" y="2773013"/>
            <a:ext cx="1704975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688" y="3102259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183" y="3071876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435" y="1226218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112" y="4585112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1299958" y="4851031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992" y="2526603"/>
            <a:ext cx="2036359" cy="2036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71" y="3399167"/>
            <a:ext cx="778813" cy="7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687" y="1390616"/>
            <a:ext cx="921327" cy="92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2707" y="3071876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09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17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355" y="1547971"/>
            <a:ext cx="1032323" cy="74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6704" y="4477988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213" y="1563087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213" y="4632614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769" y="1413590"/>
            <a:ext cx="852487" cy="852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146" y="2681969"/>
            <a:ext cx="1796019" cy="1796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67" y="2989917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673" y="4711470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112" y="4585112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4650722" y="3156750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712" y="2977582"/>
            <a:ext cx="791574" cy="7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706" y="1602006"/>
            <a:ext cx="852487" cy="852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7131" y="2692999"/>
            <a:ext cx="1773957" cy="1773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667" y="3125717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09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18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355" y="1547971"/>
            <a:ext cx="1032323" cy="74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6704" y="4477988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213" y="1563087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213" y="4632614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933" y="2773013"/>
            <a:ext cx="1704975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100" y="3153056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429" y="3138084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678" y="2195424"/>
            <a:ext cx="2282564" cy="2282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112" y="4585112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712" y="2977582"/>
            <a:ext cx="791574" cy="7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516" y="5070764"/>
            <a:ext cx="778813" cy="7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567" y="1421696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741" y="1460038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boxed\AppData\Local\Microsoft\Windows\Temporary Internet Files\Content.IE5\397XR3R7\MC900440407[1]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691" y="3164836"/>
            <a:ext cx="921327" cy="92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09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19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09" y="2801715"/>
            <a:ext cx="1914224" cy="137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08" y="2994025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100" y="3147093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213" y="4632614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313" y="1587442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292" y="2505932"/>
            <a:ext cx="2173727" cy="217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069" y="1233027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112" y="4585112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3846179" y="1448801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3178" y="1587442"/>
            <a:ext cx="791574" cy="7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5230" y="4881812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667" y="3125717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791" y="4917862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4752" y="3060432"/>
            <a:ext cx="852487" cy="852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09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20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43" y="1515946"/>
            <a:ext cx="1032323" cy="74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6704" y="4477988"/>
            <a:ext cx="1185552" cy="118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599" y="2695176"/>
            <a:ext cx="1879114" cy="1782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213" y="4632614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933" y="2773013"/>
            <a:ext cx="1704975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100" y="3153056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405" y="4834403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112" y="1277078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9159" y="1337629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252025" y="3052373"/>
            <a:ext cx="1068855" cy="1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712" y="2977582"/>
            <a:ext cx="791574" cy="7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729" y="4896163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4532" y="1390422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051" y="3129282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09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21</a:t>
            </a:fld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vál 9"/>
          <p:cNvSpPr/>
          <p:nvPr/>
        </p:nvSpPr>
        <p:spPr>
          <a:xfrm>
            <a:off x="6096000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15735" y="866899"/>
            <a:ext cx="5634842" cy="535576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C:\Users\boxed\AppData\Local\Microsoft\Windows\Temporary Internet Files\Content.IE5\8DRXYRNM\MC9001507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6459" y="1500182"/>
            <a:ext cx="1032323" cy="74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boxed\AppData\Local\Microsoft\Windows\Temporary Internet Files\Content.IE5\8DRXYRNM\MC90043709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933" y="2243250"/>
            <a:ext cx="2177655" cy="2177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boxed\AppData\Local\Microsoft\Windows\Temporary Internet Files\Content.IE5\JCERYDCY\MC9004119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766" y="1543842"/>
            <a:ext cx="939557" cy="89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boxed\AppData\Local\Microsoft\Windows\Temporary Internet Files\Content.IE5\V6EE5HP4\MC9004242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213" y="4632614"/>
            <a:ext cx="874713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oxed\AppData\Local\Microsoft\Windows\Temporary Internet Files\Content.IE5\V6EE5HP4\MC900433911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37" y="3342912"/>
            <a:ext cx="852488" cy="85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boxed\AppData\Local\Microsoft\Windows\Temporary Internet Files\Content.IE5\V6EE5HP4\MC900437825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100" y="3153056"/>
            <a:ext cx="867051" cy="8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oxed\AppData\Local\Microsoft\Windows\Temporary Internet Files\Content.IE5\8DRXYRNM\MC900434734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429" y="3138084"/>
            <a:ext cx="897434" cy="89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boxed\AppData\Local\Microsoft\Windows\Temporary Internet Files\Content.IE5\397XR3R7\MC900441391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069" y="1277078"/>
            <a:ext cx="1064821" cy="106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oxed\AppData\Local\Microsoft\Windows\Temporary Internet Files\Content.IE5\JCERYDCY\MC90027922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086" y="1290742"/>
            <a:ext cx="744988" cy="116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boxed\AppData\Local\Microsoft\Windows\Temporary Internet Files\Content.IE5\JCERYDCY\MC900441708[1]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18511">
            <a:off x="1963598" y="2356866"/>
            <a:ext cx="2139116" cy="213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C:\Users\boxed\AppData\Local\Microsoft\Windows\Temporary Internet Files\Content.IE5\397XR3R7\MC900433881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712" y="2977582"/>
            <a:ext cx="791574" cy="7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376" y="4694876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8" descr="C:\Users\boxed\AppData\Local\Microsoft\Windows\Temporary Internet Files\Content.IE5\397XR3R7\MC900432549[1]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602" y="4885823"/>
            <a:ext cx="831001" cy="83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7" descr="C:\Users\boxed\AppData\Local\Microsoft\Windows\Temporary Internet Files\Content.IE5\397XR3R7\MC900429821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100" y="4848803"/>
            <a:ext cx="719037" cy="83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09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0" y="-1"/>
            <a:ext cx="12192000" cy="6858001"/>
            <a:chOff x="0" y="-1"/>
            <a:chExt cx="12192000" cy="6858001"/>
          </a:xfrm>
        </p:grpSpPr>
        <p:sp>
          <p:nvSpPr>
            <p:cNvPr id="2" name="Obdélník 1"/>
            <p:cNvSpPr/>
            <p:nvPr/>
          </p:nvSpPr>
          <p:spPr>
            <a:xfrm>
              <a:off x="3146961" y="-1"/>
              <a:ext cx="9045039" cy="2945081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0" y="3912919"/>
              <a:ext cx="12192000" cy="2945081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5122" name="Picture 2" descr="C:\Users\boxed\AppData\Local\Microsoft\Windows\Temporary Internet Files\Content.IE5\V6EE5HP4\MM900041090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82607">
            <a:off x="4583606" y="4124848"/>
            <a:ext cx="1000125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boxed\AppData\Local\Microsoft\Windows\Temporary Internet Files\Content.IE5\JCERYDCY\MC900423860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092" y="629530"/>
            <a:ext cx="3599914" cy="397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14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  <p:sndAc>
          <p:stSnd>
            <p:snd r:embed="rId2" name="applause.wav"/>
          </p:stSnd>
        </p:sndAc>
      </p:transition>
    </mc:Choice>
    <mc:Fallback xmlns="">
      <p:transition>
        <p:fade/>
        <p:sndAc>
          <p:stSnd>
            <p:snd r:embed="rId6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Klipart z 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1768" y="155133"/>
            <a:ext cx="9509760" cy="1088136"/>
          </a:xfrm>
        </p:spPr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Poznávací schopnosti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8251" y="1405339"/>
            <a:ext cx="9509760" cy="3876109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Popis</a:t>
            </a:r>
            <a:endParaRPr lang="cs-CZ" b="1" dirty="0"/>
          </a:p>
          <a:p>
            <a:r>
              <a:rPr lang="cs-CZ" dirty="0" smtClean="0"/>
              <a:t>Děti samostatně, nebo ve skupinkách hledají dva stejné tvary ( předměty, postavy ) Za každou správnou odpověď si přidávají body.</a:t>
            </a:r>
          </a:p>
          <a:p>
            <a:r>
              <a:rPr lang="cs-CZ" dirty="0" smtClean="0"/>
              <a:t>Je možné materiál použít k rozvoji jazyku a řeči – fantazie</a:t>
            </a:r>
          </a:p>
          <a:p>
            <a:r>
              <a:rPr lang="cs-CZ" dirty="0" smtClean="0"/>
              <a:t>Vymysli větu s centrálním obrázkem + jakýkoliv z menších obrazců ( případně větší počet malých obrazců )</a:t>
            </a:r>
          </a:p>
          <a:p>
            <a:r>
              <a:rPr lang="cs-CZ" b="1" dirty="0"/>
              <a:t>Očekávání a </a:t>
            </a:r>
            <a:r>
              <a:rPr lang="cs-CZ" b="1" dirty="0" smtClean="0"/>
              <a:t>cíle</a:t>
            </a:r>
          </a:p>
          <a:p>
            <a:r>
              <a:rPr lang="cs-CZ" sz="1900" dirty="0" smtClean="0"/>
              <a:t>Záměrně se soustředit a udržet pozornost</a:t>
            </a:r>
          </a:p>
          <a:p>
            <a:r>
              <a:rPr lang="cs-CZ" sz="1900" dirty="0" smtClean="0"/>
              <a:t>Orientace v prostředí</a:t>
            </a:r>
          </a:p>
          <a:p>
            <a:r>
              <a:rPr lang="cs-CZ" sz="1900" dirty="0" smtClean="0"/>
              <a:t>Zvýšení postřehu</a:t>
            </a:r>
          </a:p>
          <a:p>
            <a:r>
              <a:rPr lang="cs-CZ" sz="1900" dirty="0" smtClean="0"/>
              <a:t>Rozvoj fantazie a kreativního myšlení</a:t>
            </a:r>
          </a:p>
          <a:p>
            <a:endParaRPr lang="cs-CZ" b="1" dirty="0" smtClean="0"/>
          </a:p>
          <a:p>
            <a:endParaRPr lang="cs-CZ" b="1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pracují ve skupinkách a soustředí se na snímek, který se zobrazí na obrazovce. Dohledávají dva stejné obrázky. Skupinka, která dvojici odhalí jako </a:t>
            </a:r>
            <a:r>
              <a:rPr lang="cs-CZ" dirty="0" smtClean="0"/>
              <a:t>první, </a:t>
            </a:r>
            <a:r>
              <a:rPr lang="cs-CZ" dirty="0" smtClean="0"/>
              <a:t>si na magnetické tabulce přidá magnetku. Po skončení všech snímků se tabulky porovnají a vyhlásí se vítězná skupina </a:t>
            </a:r>
          </a:p>
          <a:p>
            <a:r>
              <a:rPr lang="cs-CZ" dirty="0" smtClean="0"/>
              <a:t>Hra se dá aplikovat i pro jednotlivce</a:t>
            </a:r>
          </a:p>
          <a:p>
            <a:r>
              <a:rPr lang="cs-CZ" dirty="0" smtClean="0"/>
              <a:t>Snímky je možné různě </a:t>
            </a:r>
            <a:r>
              <a:rPr lang="cs-CZ" dirty="0" smtClean="0"/>
              <a:t>řadit </a:t>
            </a:r>
            <a:r>
              <a:rPr lang="cs-CZ" dirty="0" smtClean="0"/>
              <a:t>nebo obrázky mezi jednotlivými snímky záměrně střídat.</a:t>
            </a:r>
          </a:p>
          <a:p>
            <a:r>
              <a:rPr lang="cs-CZ" dirty="0" smtClean="0"/>
              <a:t>DUM se však dá využít i na podporu a rozvoj řeči, kdy symboly jsou </a:t>
            </a:r>
            <a:r>
              <a:rPr lang="cs-CZ" dirty="0" smtClean="0"/>
              <a:t>námětem </a:t>
            </a:r>
            <a:r>
              <a:rPr lang="cs-CZ" dirty="0" smtClean="0"/>
              <a:t>k vytvoření příběhu. Komu se podaří do příběhu zapojit více symbolů 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Vědomě využívat všech smyslů, záměrně pozorovat, postřehovat, všímat si (nového, změněného, chybějícího)  </a:t>
            </a:r>
          </a:p>
          <a:p>
            <a:r>
              <a:rPr lang="cs-CZ" dirty="0"/>
              <a:t>Rozvíjet a obohacovat hru podle své představivosti a fantazie </a:t>
            </a:r>
          </a:p>
          <a:p>
            <a:r>
              <a:rPr lang="cs-CZ" dirty="0"/>
              <a:t>Vyjadřovat fantazijní představy </a:t>
            </a:r>
            <a:endParaRPr lang="cs-CZ" dirty="0" smtClean="0"/>
          </a:p>
          <a:p>
            <a:r>
              <a:rPr lang="cs-CZ" dirty="0"/>
              <a:t>Rozlišovat vzájemnou polohu dvou objektů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28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637</Words>
  <Application>Microsoft Office PowerPoint</Application>
  <PresentationFormat>Vlastní</PresentationFormat>
  <Paragraphs>96</Paragraphs>
  <Slides>28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Sheer Green 16x9</vt:lpstr>
      <vt:lpstr>Najdi stejné dvojice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Poznávací schopnosti</vt:lpstr>
      <vt:lpstr>Studijní materiály </vt:lpstr>
      <vt:lpstr>   Práce s interaktivním výukovým materiálem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2015-06-30T15:19:06Z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