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3.7.2015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3.7.2015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Přivlastňovací zájmena</a:t>
            </a:r>
          </a:p>
          <a:p>
            <a:r>
              <a:rPr lang="cs-CZ" sz="3600" b="1" dirty="0" smtClean="0"/>
              <a:t>v německém jazyce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Bučovice 711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Olga Stavělíková</a:t>
            </a:r>
          </a:p>
          <a:p>
            <a:pPr algn="l"/>
            <a:r>
              <a:rPr lang="cs-CZ" dirty="0" smtClean="0"/>
              <a:t>Předmět: Německý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Výukový materiál je určen pro procvičování a zafixování učiva. Nejprve osobní zájmeno - přivlastňovací zájmeno, dále spojení přivlastňovacího </a:t>
            </a:r>
            <a:r>
              <a:rPr lang="cs-CZ" dirty="0" smtClean="0"/>
              <a:t>zájmena </a:t>
            </a:r>
            <a:r>
              <a:rPr lang="cs-CZ" dirty="0" smtClean="0"/>
              <a:t>a předmětu, následně doplňování přivlastňovacích zájmen do vět.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/>
              <a:t> </a:t>
            </a:r>
            <a:r>
              <a:rPr lang="cs-CZ" b="1" dirty="0" smtClean="0"/>
              <a:t>  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779662"/>
            <a:ext cx="8229600" cy="3175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Cíl: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procvičování a fixace učiva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Forma: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skupinová i samostatná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Pomůcky: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interaktivní tabule, případně tablet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Metody: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slovní, práce s textem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 numCol="2">
            <a:normAutofit/>
          </a:bodyPr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mein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meine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dein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deine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sein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seine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ihr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ihre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/>
              <a:t>es – </a:t>
            </a:r>
            <a:r>
              <a:rPr lang="cs-CZ" dirty="0" err="1" smtClean="0">
                <a:solidFill>
                  <a:srgbClr val="0070C0"/>
                </a:solidFill>
              </a:rPr>
              <a:t>sein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seine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unser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unsere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euer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euere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 smtClean="0"/>
              <a:t>Sie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>
                <a:solidFill>
                  <a:srgbClr val="0070C0"/>
                </a:solidFill>
              </a:rPr>
              <a:t>Ihr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Ihre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ihr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ihre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517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1560" y="843558"/>
            <a:ext cx="7704856" cy="352839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4358127" y="195486"/>
            <a:ext cx="4104456" cy="288032"/>
          </a:xfrm>
        </p:spPr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987574"/>
            <a:ext cx="2448272" cy="3416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její pravítko</a:t>
            </a:r>
          </a:p>
          <a:p>
            <a:r>
              <a:rPr lang="cs-CZ" sz="2200" b="1" dirty="0" smtClean="0"/>
              <a:t>náš učitel</a:t>
            </a:r>
          </a:p>
          <a:p>
            <a:r>
              <a:rPr lang="cs-CZ" sz="2200" b="1" dirty="0" smtClean="0"/>
              <a:t>moje taška</a:t>
            </a:r>
          </a:p>
          <a:p>
            <a:r>
              <a:rPr lang="cs-CZ" sz="2200" b="1" dirty="0" smtClean="0"/>
              <a:t>j</a:t>
            </a:r>
            <a:r>
              <a:rPr lang="cs-CZ" sz="2200" b="1" dirty="0" smtClean="0"/>
              <a:t>eho (</a:t>
            </a:r>
            <a:r>
              <a:rPr lang="cs-CZ" sz="2200" b="1" dirty="0" err="1" smtClean="0"/>
              <a:t>er</a:t>
            </a:r>
            <a:r>
              <a:rPr lang="cs-CZ" sz="2200" b="1" dirty="0" smtClean="0"/>
              <a:t>) sešit</a:t>
            </a:r>
          </a:p>
          <a:p>
            <a:r>
              <a:rPr lang="cs-CZ" sz="2200" b="1" dirty="0" smtClean="0"/>
              <a:t>jejich dům</a:t>
            </a:r>
          </a:p>
          <a:p>
            <a:r>
              <a:rPr lang="cs-CZ" sz="2200" b="1" dirty="0" smtClean="0"/>
              <a:t>j</a:t>
            </a:r>
            <a:r>
              <a:rPr lang="cs-CZ" sz="2200" b="1" dirty="0" smtClean="0"/>
              <a:t>eho (</a:t>
            </a:r>
            <a:r>
              <a:rPr lang="cs-CZ" sz="2200" b="1" dirty="0" smtClean="0"/>
              <a:t>es) židle</a:t>
            </a:r>
          </a:p>
          <a:p>
            <a:r>
              <a:rPr lang="cs-CZ" sz="2200" b="1" dirty="0" smtClean="0"/>
              <a:t>tvoje mapa</a:t>
            </a:r>
          </a:p>
          <a:p>
            <a:r>
              <a:rPr lang="cs-CZ" sz="2200" b="1" dirty="0" smtClean="0"/>
              <a:t>v</a:t>
            </a:r>
            <a:r>
              <a:rPr lang="cs-CZ" sz="2200" b="1" dirty="0" smtClean="0"/>
              <a:t>áš (</a:t>
            </a:r>
            <a:r>
              <a:rPr lang="cs-CZ" sz="2200" b="1" dirty="0" err="1" smtClean="0"/>
              <a:t>ihr</a:t>
            </a:r>
            <a:r>
              <a:rPr lang="cs-CZ" sz="2200" b="1" dirty="0" smtClean="0"/>
              <a:t>) sešit</a:t>
            </a:r>
          </a:p>
          <a:p>
            <a:r>
              <a:rPr lang="cs-CZ" sz="2200" b="1" dirty="0" smtClean="0"/>
              <a:t>Vaše (</a:t>
            </a:r>
            <a:r>
              <a:rPr lang="cs-CZ" sz="2200" b="1" dirty="0" err="1" smtClean="0"/>
              <a:t>Sie</a:t>
            </a:r>
            <a:r>
              <a:rPr lang="cs-CZ" sz="2200" b="1" dirty="0" smtClean="0"/>
              <a:t>) lampa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987574"/>
            <a:ext cx="207249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err="1"/>
              <a:t>i</a:t>
            </a:r>
            <a:r>
              <a:rPr lang="cs-CZ" sz="2200" b="1" dirty="0" err="1" smtClean="0"/>
              <a:t>hr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Lineal</a:t>
            </a:r>
            <a:endParaRPr lang="cs-CZ" sz="2200" b="1" dirty="0" smtClean="0"/>
          </a:p>
          <a:p>
            <a:r>
              <a:rPr lang="cs-CZ" sz="2200" b="1" dirty="0" err="1"/>
              <a:t>u</a:t>
            </a:r>
            <a:r>
              <a:rPr lang="cs-CZ" sz="2200" b="1" dirty="0" err="1" smtClean="0"/>
              <a:t>nser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Lehrer</a:t>
            </a:r>
            <a:endParaRPr lang="cs-CZ" sz="2200" b="1" dirty="0" smtClean="0"/>
          </a:p>
          <a:p>
            <a:r>
              <a:rPr lang="cs-CZ" sz="2200" b="1" dirty="0" err="1"/>
              <a:t>m</a:t>
            </a:r>
            <a:r>
              <a:rPr lang="cs-CZ" sz="2200" b="1" dirty="0" err="1" smtClean="0"/>
              <a:t>eine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Tasche</a:t>
            </a:r>
            <a:endParaRPr lang="cs-CZ" sz="2200" b="1" dirty="0" smtClean="0"/>
          </a:p>
          <a:p>
            <a:r>
              <a:rPr lang="cs-CZ" sz="2200" b="1" dirty="0" err="1"/>
              <a:t>s</a:t>
            </a:r>
            <a:r>
              <a:rPr lang="cs-CZ" sz="2200" b="1" dirty="0" err="1" smtClean="0"/>
              <a:t>ein</a:t>
            </a:r>
            <a:r>
              <a:rPr lang="cs-CZ" sz="2200" b="1" dirty="0" smtClean="0"/>
              <a:t> Heft</a:t>
            </a:r>
          </a:p>
          <a:p>
            <a:r>
              <a:rPr lang="cs-CZ" sz="2200" b="1" dirty="0" err="1"/>
              <a:t>i</a:t>
            </a:r>
            <a:r>
              <a:rPr lang="cs-CZ" sz="2200" b="1" dirty="0" err="1" smtClean="0"/>
              <a:t>hr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Haus</a:t>
            </a:r>
            <a:endParaRPr lang="cs-CZ" sz="2200" b="1" dirty="0" smtClean="0"/>
          </a:p>
          <a:p>
            <a:r>
              <a:rPr lang="cs-CZ" sz="2200" b="1" dirty="0" err="1"/>
              <a:t>s</a:t>
            </a:r>
            <a:r>
              <a:rPr lang="cs-CZ" sz="2200" b="1" dirty="0" err="1" smtClean="0"/>
              <a:t>ein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Stuhl</a:t>
            </a:r>
            <a:endParaRPr lang="cs-CZ" sz="2200" b="1" dirty="0" smtClean="0"/>
          </a:p>
          <a:p>
            <a:r>
              <a:rPr lang="cs-CZ" sz="2200" b="1" dirty="0" err="1"/>
              <a:t>d</a:t>
            </a:r>
            <a:r>
              <a:rPr lang="cs-CZ" sz="2200" b="1" dirty="0" err="1" smtClean="0"/>
              <a:t>eine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Landkarte</a:t>
            </a:r>
            <a:endParaRPr lang="cs-CZ" sz="2200" b="1" dirty="0" smtClean="0"/>
          </a:p>
          <a:p>
            <a:r>
              <a:rPr lang="cs-CZ" sz="2200" b="1" dirty="0" err="1"/>
              <a:t>e</a:t>
            </a:r>
            <a:r>
              <a:rPr lang="cs-CZ" sz="2200" b="1" dirty="0" err="1" smtClean="0"/>
              <a:t>uer</a:t>
            </a:r>
            <a:r>
              <a:rPr lang="cs-CZ" sz="2200" b="1" dirty="0" smtClean="0"/>
              <a:t> Heft</a:t>
            </a:r>
          </a:p>
          <a:p>
            <a:r>
              <a:rPr lang="cs-CZ" sz="2200" b="1" dirty="0" err="1" smtClean="0"/>
              <a:t>Ihre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Lampe</a:t>
            </a:r>
            <a:endParaRPr lang="cs-CZ" sz="2200" b="1" dirty="0"/>
          </a:p>
        </p:txBody>
      </p:sp>
      <p:sp>
        <p:nvSpPr>
          <p:cNvPr id="6" name="Obdélník 5"/>
          <p:cNvSpPr/>
          <p:nvPr/>
        </p:nvSpPr>
        <p:spPr>
          <a:xfrm>
            <a:off x="4139952" y="915566"/>
            <a:ext cx="2592288" cy="3384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Die </a:t>
            </a:r>
            <a:r>
              <a:rPr lang="cs-CZ" dirty="0" err="1" smtClean="0"/>
              <a:t>Lösung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4350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56448" y="1203598"/>
            <a:ext cx="8018605" cy="313932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wohne</a:t>
            </a:r>
            <a:r>
              <a:rPr lang="cs-CZ" sz="2000" dirty="0" smtClean="0"/>
              <a:t> in der </a:t>
            </a:r>
            <a:r>
              <a:rPr lang="cs-CZ" sz="2000" dirty="0" err="1" smtClean="0"/>
              <a:t>Stadt</a:t>
            </a:r>
            <a:r>
              <a:rPr lang="cs-CZ" sz="2000" dirty="0" smtClean="0"/>
              <a:t>. ……………….</a:t>
            </a:r>
            <a:r>
              <a:rPr lang="cs-CZ" sz="2000" dirty="0" err="1" smtClean="0"/>
              <a:t>Haus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ganz</a:t>
            </a:r>
            <a:r>
              <a:rPr lang="cs-CZ" sz="2000" dirty="0" smtClean="0"/>
              <a:t> </a:t>
            </a:r>
            <a:r>
              <a:rPr lang="cs-CZ" sz="2000" dirty="0" err="1" smtClean="0"/>
              <a:t>neu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Marina </a:t>
            </a:r>
            <a:r>
              <a:rPr lang="cs-CZ" sz="2000" dirty="0" err="1" smtClean="0"/>
              <a:t>macht</a:t>
            </a:r>
            <a:r>
              <a:rPr lang="cs-CZ" sz="2000" dirty="0" smtClean="0"/>
              <a:t> </a:t>
            </a:r>
            <a:r>
              <a:rPr lang="cs-CZ" sz="2000" dirty="0" err="1" smtClean="0"/>
              <a:t>Hausaufgaben</a:t>
            </a:r>
            <a:r>
              <a:rPr lang="cs-CZ" sz="2000" dirty="0" smtClean="0"/>
              <a:t>, ……………….Buch </a:t>
            </a:r>
            <a:r>
              <a:rPr lang="cs-CZ" sz="2000" dirty="0" err="1" smtClean="0"/>
              <a:t>liegt</a:t>
            </a:r>
            <a:r>
              <a:rPr lang="cs-CZ" sz="2000" dirty="0" smtClean="0"/>
              <a:t> </a:t>
            </a:r>
            <a:r>
              <a:rPr lang="cs-CZ" sz="2000" dirty="0" err="1" smtClean="0"/>
              <a:t>auf</a:t>
            </a:r>
            <a:r>
              <a:rPr lang="cs-CZ" sz="2000" dirty="0" smtClean="0"/>
              <a:t> dem </a:t>
            </a:r>
            <a:r>
              <a:rPr lang="cs-CZ" sz="2000" dirty="0" err="1" smtClean="0"/>
              <a:t>Tisch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kommt</a:t>
            </a:r>
            <a:r>
              <a:rPr lang="cs-CZ" sz="2000" dirty="0" smtClean="0"/>
              <a:t> </a:t>
            </a:r>
            <a:r>
              <a:rPr lang="cs-CZ" sz="2000" dirty="0" err="1" smtClean="0"/>
              <a:t>gleich</a:t>
            </a:r>
            <a:r>
              <a:rPr lang="cs-CZ" sz="2000" dirty="0" smtClean="0"/>
              <a:t>, ……………….</a:t>
            </a:r>
            <a:r>
              <a:rPr lang="cs-CZ" sz="2000" dirty="0" err="1" smtClean="0"/>
              <a:t>Mutter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schon</a:t>
            </a:r>
            <a:r>
              <a:rPr lang="cs-CZ" sz="2000" dirty="0" smtClean="0"/>
              <a:t> da.</a:t>
            </a:r>
          </a:p>
          <a:p>
            <a:r>
              <a:rPr lang="cs-CZ" sz="2000" dirty="0" smtClean="0"/>
              <a:t>Maxmilian </a:t>
            </a:r>
            <a:r>
              <a:rPr lang="cs-CZ" sz="2000" dirty="0" err="1" smtClean="0"/>
              <a:t>hat</a:t>
            </a:r>
            <a:r>
              <a:rPr lang="cs-CZ" sz="2000" dirty="0" smtClean="0"/>
              <a:t> </a:t>
            </a:r>
            <a:r>
              <a:rPr lang="cs-CZ" sz="2000" dirty="0" err="1" smtClean="0"/>
              <a:t>eine</a:t>
            </a:r>
            <a:r>
              <a:rPr lang="cs-CZ" sz="2000" dirty="0" smtClean="0"/>
              <a:t> </a:t>
            </a:r>
            <a:r>
              <a:rPr lang="cs-CZ" sz="2000" dirty="0" err="1" smtClean="0"/>
              <a:t>Schwester</a:t>
            </a:r>
            <a:r>
              <a:rPr lang="cs-CZ" sz="2000" dirty="0" smtClean="0"/>
              <a:t>. ……………….</a:t>
            </a:r>
            <a:r>
              <a:rPr lang="cs-CZ" sz="2000" dirty="0" err="1" smtClean="0"/>
              <a:t>Schwester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……………….</a:t>
            </a:r>
            <a:r>
              <a:rPr lang="cs-CZ" sz="2000" dirty="0" err="1" smtClean="0"/>
              <a:t>Freundin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Unser</a:t>
            </a:r>
            <a:r>
              <a:rPr lang="cs-CZ" sz="2000" dirty="0" smtClean="0"/>
              <a:t> Vater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nicht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Hause</a:t>
            </a:r>
            <a:r>
              <a:rPr lang="cs-CZ" sz="2000" dirty="0" smtClean="0"/>
              <a:t>. </a:t>
            </a:r>
            <a:r>
              <a:rPr lang="cs-CZ" sz="2000" dirty="0" err="1" smtClean="0"/>
              <a:t>Aber</a:t>
            </a:r>
            <a:r>
              <a:rPr lang="cs-CZ" sz="2000" dirty="0" smtClean="0"/>
              <a:t>……………….Handy </a:t>
            </a:r>
            <a:r>
              <a:rPr lang="cs-CZ" sz="2000" dirty="0" err="1" smtClean="0"/>
              <a:t>ist</a:t>
            </a:r>
            <a:r>
              <a:rPr lang="cs-CZ" sz="2000" dirty="0" smtClean="0"/>
              <a:t> da.</a:t>
            </a:r>
          </a:p>
          <a:p>
            <a:r>
              <a:rPr lang="cs-CZ" sz="2000" dirty="0" err="1" smtClean="0"/>
              <a:t>Du</a:t>
            </a:r>
            <a:r>
              <a:rPr lang="cs-CZ" sz="2000" dirty="0" smtClean="0"/>
              <a:t>, Elisabeth, </a:t>
            </a:r>
            <a:r>
              <a:rPr lang="cs-CZ" sz="2000" dirty="0" err="1" smtClean="0"/>
              <a:t>wann</a:t>
            </a:r>
            <a:r>
              <a:rPr lang="cs-CZ" sz="2000" dirty="0" smtClean="0"/>
              <a:t> </a:t>
            </a:r>
            <a:r>
              <a:rPr lang="cs-CZ" sz="2000" dirty="0" err="1" smtClean="0"/>
              <a:t>kommt</a:t>
            </a:r>
            <a:r>
              <a:rPr lang="cs-CZ" sz="2000" dirty="0" smtClean="0"/>
              <a:t>……………….</a:t>
            </a:r>
            <a:r>
              <a:rPr lang="cs-CZ" sz="2000" dirty="0" err="1" smtClean="0"/>
              <a:t>Bruder</a:t>
            </a:r>
            <a:r>
              <a:rPr lang="cs-CZ" sz="2000" dirty="0" smtClean="0"/>
              <a:t>? </a:t>
            </a:r>
            <a:r>
              <a:rPr lang="cs-CZ" sz="2000" dirty="0" err="1" smtClean="0"/>
              <a:t>Und</a:t>
            </a:r>
            <a:r>
              <a:rPr lang="cs-CZ" sz="2000" dirty="0" smtClean="0"/>
              <a:t>……………….</a:t>
            </a:r>
            <a:r>
              <a:rPr lang="cs-CZ" sz="2000" dirty="0" err="1" smtClean="0"/>
              <a:t>Schwester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………………. </a:t>
            </a:r>
            <a:r>
              <a:rPr lang="cs-CZ" sz="2000" dirty="0" err="1" smtClean="0"/>
              <a:t>Deutschlehrer</a:t>
            </a:r>
            <a:r>
              <a:rPr lang="cs-CZ" sz="2000" dirty="0" smtClean="0"/>
              <a:t> </a:t>
            </a:r>
            <a:r>
              <a:rPr lang="cs-CZ" sz="2000" dirty="0" err="1" smtClean="0"/>
              <a:t>kommen</a:t>
            </a:r>
            <a:r>
              <a:rPr lang="cs-CZ" sz="2000" dirty="0" smtClean="0"/>
              <a:t> um </a:t>
            </a:r>
            <a:r>
              <a:rPr lang="cs-CZ" sz="2000" dirty="0" err="1" smtClean="0"/>
              <a:t>fünf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Frau</a:t>
            </a:r>
            <a:r>
              <a:rPr lang="cs-CZ" sz="2000" dirty="0" smtClean="0"/>
              <a:t> </a:t>
            </a:r>
            <a:r>
              <a:rPr lang="cs-CZ" sz="2000" dirty="0" err="1" smtClean="0"/>
              <a:t>Hackl</a:t>
            </a:r>
            <a:r>
              <a:rPr lang="cs-CZ" sz="2000" dirty="0" smtClean="0"/>
              <a:t>, </a:t>
            </a:r>
            <a:r>
              <a:rPr lang="cs-CZ" sz="2000" dirty="0" err="1" smtClean="0"/>
              <a:t>wie</a:t>
            </a:r>
            <a:r>
              <a:rPr lang="cs-CZ" sz="2000" dirty="0" smtClean="0"/>
              <a:t> alt </a:t>
            </a:r>
            <a:r>
              <a:rPr lang="cs-CZ" sz="2000" dirty="0" err="1" smtClean="0"/>
              <a:t>ist</a:t>
            </a:r>
            <a:r>
              <a:rPr lang="cs-CZ" sz="2000" dirty="0" smtClean="0"/>
              <a:t>……………….</a:t>
            </a:r>
            <a:r>
              <a:rPr lang="cs-CZ" sz="2000" dirty="0" err="1" smtClean="0"/>
              <a:t>Hund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Die </a:t>
            </a:r>
            <a:r>
              <a:rPr lang="cs-CZ" sz="2000" dirty="0" err="1" smtClean="0"/>
              <a:t>Kinder</a:t>
            </a:r>
            <a:r>
              <a:rPr lang="cs-CZ" sz="2000" dirty="0" smtClean="0"/>
              <a:t> </a:t>
            </a:r>
            <a:r>
              <a:rPr lang="cs-CZ" sz="2000" dirty="0" err="1" smtClean="0"/>
              <a:t>haben</a:t>
            </a:r>
            <a:r>
              <a:rPr lang="cs-CZ" sz="2000" dirty="0" smtClean="0"/>
              <a:t> </a:t>
            </a:r>
            <a:r>
              <a:rPr lang="cs-CZ" sz="2000" dirty="0" err="1" smtClean="0"/>
              <a:t>eine</a:t>
            </a:r>
            <a:r>
              <a:rPr lang="cs-CZ" sz="2000" dirty="0" smtClean="0"/>
              <a:t> </a:t>
            </a:r>
            <a:r>
              <a:rPr lang="cs-CZ" sz="2000" dirty="0" err="1" smtClean="0"/>
              <a:t>neue</a:t>
            </a:r>
            <a:r>
              <a:rPr lang="cs-CZ" sz="2000" dirty="0" smtClean="0"/>
              <a:t> </a:t>
            </a:r>
            <a:r>
              <a:rPr lang="cs-CZ" sz="2000" dirty="0" err="1" smtClean="0"/>
              <a:t>Klasse</a:t>
            </a:r>
            <a:r>
              <a:rPr lang="cs-CZ" sz="2000" dirty="0" smtClean="0"/>
              <a:t>. ……………….</a:t>
            </a:r>
            <a:r>
              <a:rPr lang="cs-CZ" sz="2000" dirty="0" err="1" smtClean="0"/>
              <a:t>neue</a:t>
            </a:r>
            <a:r>
              <a:rPr lang="cs-CZ" sz="2000" dirty="0" smtClean="0"/>
              <a:t> </a:t>
            </a:r>
            <a:r>
              <a:rPr lang="cs-CZ" sz="2000" dirty="0" err="1" smtClean="0"/>
              <a:t>Klasse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klein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821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347614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23678"/>
            <a:ext cx="8003232" cy="2088231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600" dirty="0" smtClean="0"/>
              <a:t>Projekt: Dotkněte se inovací CZ.1.07/1.3.00/51.0024.		P06_dotkin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B7F61FBB0996D4A9518408DF93FDB22" ma:contentTypeVersion="2" ma:contentTypeDescription="Vytvoří nový dokument" ma:contentTypeScope="" ma:versionID="a170f86b5c2e2fdfb729d0b4561fc544">
  <xsd:schema xmlns:xsd="http://www.w3.org/2001/XMLSchema" xmlns:xs="http://www.w3.org/2001/XMLSchema" xmlns:p="http://schemas.microsoft.com/office/2006/metadata/properties" xmlns:ns2="20fcabc6-c07b-4c85-97ab-8c0271778fc4" targetNamespace="http://schemas.microsoft.com/office/2006/metadata/properties" ma:root="true" ma:fieldsID="69013aa9078f4247a41a939f43509c1e" ns2:_="">
    <xsd:import namespace="20fcabc6-c07b-4c85-97ab-8c0271778fc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fcabc6-c07b-4c85-97ab-8c0271778fc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E0AB3B-DDD8-4E88-9047-56815ECC38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fcabc6-c07b-4c85-97ab-8c0271778fc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299</Words>
  <Application>Microsoft Office PowerPoint</Application>
  <PresentationFormat>Předvádění na obrazovce (16:9)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   Metodický pokyn</vt:lpstr>
      <vt:lpstr>Snímek 4</vt:lpstr>
      <vt:lpstr>Snímek 5</vt:lpstr>
      <vt:lpstr>Snímek 6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26</cp:revision>
  <dcterms:created xsi:type="dcterms:W3CDTF">2014-10-07T08:27:59Z</dcterms:created>
  <dcterms:modified xsi:type="dcterms:W3CDTF">2015-07-03T11:25:11Z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0x0101004B7F61FBB0996D4A9518408DF93FDB22</vt:lpwstr>
  </property>
  <property fmtid="{D5CDD505-2E9C-101B-9397-08002B2CF9AE}" pid="3" name="IsMyDocuments">
    <vt:bool>true</vt:bool>
  </property>
</Properties>
</file>