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2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7.7.2015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3600" b="1" dirty="0" smtClean="0"/>
          </a:p>
          <a:p>
            <a:r>
              <a:rPr lang="cs-CZ" sz="3600" b="1" dirty="0" smtClean="0"/>
              <a:t>Země v pohybu</a:t>
            </a:r>
          </a:p>
          <a:p>
            <a:r>
              <a:rPr lang="cs-CZ" sz="3600" b="1" dirty="0" smtClean="0"/>
              <a:t>Pohyby Země a jejich důsledky</a:t>
            </a:r>
          </a:p>
        </p:txBody>
      </p:sp>
      <p:pic>
        <p:nvPicPr>
          <p:cNvPr id="4" name="Picture 2" descr="C:\Users\grycova\AppData\Local\Microsoft\Windows\Temporary Internet Files\Content.IE5\FR6KWX9T\MP9002892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9542"/>
            <a:ext cx="2721496" cy="17825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grycova\AppData\Local\Microsoft\Windows\Temporary Internet Files\Content.IE5\E6KL2H4S\MC9002899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9960" y="1419622"/>
            <a:ext cx="1218230" cy="16123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/>
              <a:t>Škola:  ZŠ Husova 788, Chodov 357 35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Miroslav </a:t>
            </a:r>
            <a:r>
              <a:rPr lang="cs-CZ" dirty="0" err="1" smtClean="0"/>
              <a:t>Považaj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Předmět: Zeměpis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  žáci </a:t>
            </a:r>
            <a:r>
              <a:rPr lang="cs-CZ" dirty="0"/>
              <a:t>se nejprve seznámí  s </a:t>
            </a:r>
            <a:r>
              <a:rPr lang="cs-CZ" dirty="0" smtClean="0"/>
              <a:t>otáčením Země </a:t>
            </a:r>
            <a:r>
              <a:rPr lang="cs-CZ" dirty="0"/>
              <a:t>okolo své osy a důsledky – den a noc, </a:t>
            </a:r>
          </a:p>
          <a:p>
            <a:pPr algn="l"/>
            <a:r>
              <a:rPr lang="cs-CZ" dirty="0" smtClean="0"/>
              <a:t>                    změny </a:t>
            </a:r>
            <a:r>
              <a:rPr lang="cs-CZ" dirty="0"/>
              <a:t>na hvězdné obloze. Dále se seznámí z důvodem vzniku časových pásem </a:t>
            </a:r>
          </a:p>
          <a:p>
            <a:pPr algn="l"/>
            <a:r>
              <a:rPr lang="cs-CZ" dirty="0" smtClean="0"/>
              <a:t>                    a </a:t>
            </a:r>
            <a:r>
              <a:rPr lang="cs-CZ" dirty="0"/>
              <a:t>datové hranice. Nakonec i s </a:t>
            </a:r>
            <a:r>
              <a:rPr lang="cs-CZ" dirty="0" smtClean="0"/>
              <a:t>pohybem Země </a:t>
            </a:r>
            <a:r>
              <a:rPr lang="cs-CZ" dirty="0"/>
              <a:t>spolu s ostatními tělesy SS okolo Slunce.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                    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              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tablety a internetem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žáci vědí, proč se střídá noc a den a hvězdná obloha </a:t>
            </a:r>
            <a:r>
              <a:rPr lang="cs-CZ" sz="1800" i="1" dirty="0" smtClean="0"/>
              <a:t>v </a:t>
            </a:r>
            <a:r>
              <a:rPr lang="cs-CZ" sz="1800" i="1" dirty="0"/>
              <a:t>průběhu </a:t>
            </a:r>
            <a:r>
              <a:rPr lang="cs-CZ" sz="1800" i="1" dirty="0" smtClean="0"/>
              <a:t>dne                                                     ví </a:t>
            </a:r>
            <a:r>
              <a:rPr lang="cs-CZ" sz="1800" i="1" dirty="0"/>
              <a:t>proč jsou utvořena časová pásma a že </a:t>
            </a:r>
            <a:r>
              <a:rPr lang="cs-CZ" sz="1800" i="1" dirty="0" smtClean="0"/>
              <a:t>existuje </a:t>
            </a:r>
            <a:r>
              <a:rPr lang="cs-CZ" sz="1800" i="1" dirty="0"/>
              <a:t>tzv. datová hranice</a:t>
            </a:r>
          </a:p>
          <a:p>
            <a:pPr marL="0" indent="0">
              <a:buNone/>
            </a:pPr>
            <a:r>
              <a:rPr lang="cs-CZ" sz="1800" i="1" dirty="0"/>
              <a:t> </a:t>
            </a:r>
            <a:r>
              <a:rPr lang="cs-CZ" sz="1800" i="1" dirty="0" smtClean="0"/>
              <a:t>      ví</a:t>
            </a:r>
            <a:r>
              <a:rPr lang="cs-CZ" sz="1800" i="1" dirty="0"/>
              <a:t>, že se Země otáčí kolem </a:t>
            </a:r>
            <a:r>
              <a:rPr lang="cs-CZ" sz="1800" i="1" dirty="0" smtClean="0"/>
              <a:t>Slunce</a:t>
            </a:r>
            <a:endParaRPr lang="cs-CZ" sz="1800" i="1" dirty="0"/>
          </a:p>
          <a:p>
            <a:pPr marL="0" indent="0">
              <a:buNone/>
            </a:pPr>
            <a:endParaRPr lang="cs-CZ" sz="1800" dirty="0"/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POHYBY ZEMĚ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planeta Země se pohybuje obrovskou rychlostí, kterou lidé nevnímají</a:t>
            </a:r>
          </a:p>
          <a:p>
            <a:r>
              <a:rPr lang="cs-CZ" dirty="0"/>
              <a:t>planeta Země vykonává dva základní pohyby</a:t>
            </a:r>
          </a:p>
          <a:p>
            <a:r>
              <a:rPr lang="cs-CZ" b="1" dirty="0"/>
              <a:t>otáčí se kolem zemské osy </a:t>
            </a:r>
            <a:r>
              <a:rPr lang="cs-CZ" dirty="0"/>
              <a:t>od západu na východ, jedno otočení trvá asi </a:t>
            </a:r>
            <a:r>
              <a:rPr lang="cs-CZ" dirty="0" smtClean="0"/>
              <a:t>24 hodin </a:t>
            </a:r>
            <a:r>
              <a:rPr lang="cs-CZ" dirty="0"/>
              <a:t>= </a:t>
            </a:r>
            <a:r>
              <a:rPr lang="cs-CZ" dirty="0" smtClean="0"/>
              <a:t>1 den, </a:t>
            </a:r>
            <a:r>
              <a:rPr lang="cs-CZ" dirty="0"/>
              <a:t>tím, že se Země otáčí, mění se její osvětlená a neosvětlená část – den a noc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HVĚZDNÁ OBLOHA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/>
              <a:t>podívá-li se člověk na oblohu ráno a večer vždy stejným směrem, zjistí, že vypadá pokaždé jinak </a:t>
            </a:r>
            <a:r>
              <a:rPr lang="cs-CZ" dirty="0" smtClean="0"/>
              <a:t>    </a:t>
            </a:r>
            <a:r>
              <a:rPr lang="cs-CZ" u="sng" dirty="0" smtClean="0"/>
              <a:t>Dokážeš </a:t>
            </a:r>
            <a:r>
              <a:rPr lang="cs-CZ" u="sng" dirty="0"/>
              <a:t>říct proč?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 descr="C:\Users\grycova\AppData\Local\Microsoft\Windows\Temporary Internet Files\Content.IE5\TL9BWO9T\MC9001979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1111" y="2355726"/>
            <a:ext cx="2085235" cy="183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7613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ČASOVÁ PÁSMA, DATOVÁ HRANICE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Slunce je na obloze nejvýše vždy v poledne – říkáme, že vrcholí</a:t>
            </a:r>
          </a:p>
          <a:p>
            <a:r>
              <a:rPr lang="cs-CZ" dirty="0"/>
              <a:t>vlivem otáčení vrcholí postupně nad všemi poledníky od východu k západu --- na každém poledníku tak nastává poledne jindy, proto byla země rozdělena na 24 </a:t>
            </a:r>
            <a:r>
              <a:rPr lang="cs-CZ" b="1" dirty="0"/>
              <a:t>časových pásem – </a:t>
            </a:r>
            <a:r>
              <a:rPr lang="cs-CZ" dirty="0"/>
              <a:t>v každém platí jiný čas, od sousedního se liší o </a:t>
            </a:r>
            <a:r>
              <a:rPr lang="cs-CZ" dirty="0" smtClean="0"/>
              <a:t>1 hodinu </a:t>
            </a:r>
            <a:r>
              <a:rPr lang="cs-CZ" dirty="0"/>
              <a:t>– první pásmo kolem nultého poledníku</a:t>
            </a:r>
          </a:p>
          <a:p>
            <a:r>
              <a:rPr lang="cs-CZ" dirty="0"/>
              <a:t>kolem poledníku 180</a:t>
            </a:r>
            <a:r>
              <a:rPr lang="cs-CZ" baseline="30000" dirty="0"/>
              <a:t>o</a:t>
            </a:r>
            <a:r>
              <a:rPr lang="cs-CZ" dirty="0"/>
              <a:t> se nachází </a:t>
            </a:r>
            <a:r>
              <a:rPr lang="cs-CZ" b="1" dirty="0"/>
              <a:t>datová hranice –</a:t>
            </a:r>
            <a:r>
              <a:rPr lang="cs-CZ" dirty="0"/>
              <a:t>při jejím překročení z V na Z přidáme k datu </a:t>
            </a:r>
            <a:r>
              <a:rPr lang="cs-CZ" dirty="0" smtClean="0"/>
              <a:t>1 den</a:t>
            </a:r>
            <a:r>
              <a:rPr lang="cs-CZ" dirty="0"/>
              <a:t>, ze Z na V – ubereme </a:t>
            </a:r>
            <a:r>
              <a:rPr lang="cs-CZ" dirty="0" smtClean="0"/>
              <a:t>1 den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9226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OBĚH ZEMĚ KOLEM SLUNCE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Země spolu s dalšími tělesy sluneční soustavy obíhají kolem Slunce</a:t>
            </a:r>
          </a:p>
          <a:p>
            <a:pPr marL="0" indent="0" algn="ctr">
              <a:buNone/>
            </a:pPr>
            <a:r>
              <a:rPr lang="cs-CZ" u="sng" dirty="0" smtClean="0"/>
              <a:t>Zjisti </a:t>
            </a:r>
            <a:r>
              <a:rPr lang="cs-CZ" u="sng" dirty="0" smtClean="0"/>
              <a:t>vzdálenost Země od </a:t>
            </a:r>
            <a:r>
              <a:rPr lang="cs-CZ" u="sng" dirty="0" smtClean="0"/>
              <a:t>Slunce</a:t>
            </a:r>
            <a:endParaRPr lang="cs-CZ" u="sng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3418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vlastní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3b69c5411a9c12896ef5f2b127d33c07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b69544d933cbceb926b82bf196d92b3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E087C1-787F-403D-92DE-DFFA020805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</TotalTime>
  <Words>287</Words>
  <Application>Microsoft Office PowerPoint</Application>
  <PresentationFormat>Předvádění na obrazovce (16:9)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Snímek 2</vt:lpstr>
      <vt:lpstr>Metodický pokyn</vt:lpstr>
      <vt:lpstr>POHYBY ZEMĚ</vt:lpstr>
      <vt:lpstr>HVĚZDNÁ OBLOHA</vt:lpstr>
      <vt:lpstr>ČASOVÁ PÁSMA, DATOVÁ HRANICE</vt:lpstr>
      <vt:lpstr>OBĚH ZEMĚ KOLEM SLUNCE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21</cp:revision>
  <dcterms:created xsi:type="dcterms:W3CDTF">2014-10-07T08:27:59Z</dcterms:created>
  <dcterms:modified xsi:type="dcterms:W3CDTF">2015-07-07T17:43:06Z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