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61" r:id="rId3"/>
    <p:sldId id="258" r:id="rId4"/>
    <p:sldId id="259" r:id="rId5"/>
    <p:sldId id="260" r:id="rId6"/>
    <p:sldId id="257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100" d="100"/>
          <a:sy n="100" d="100"/>
        </p:scale>
        <p:origin x="-510" y="11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9E9440-EC3E-4294-AB19-B781940FC618}" type="datetimeFigureOut">
              <a:rPr lang="cs-CZ"/>
              <a:pPr>
                <a:defRPr/>
              </a:pPr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AFFDCA3-474C-4A75-BA6D-3EADC38CD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2080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FFDCA3-474C-4A75-BA6D-3EADC38CD8B1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27993F-8178-4714-AD91-07D885FDB833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DC78EF-6784-458F-8309-ED720D20835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B57699-F52B-4BE8-9B21-8922C8B67C52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26A447-1A7E-4367-B507-C118BFAA869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D820C1-6B78-469B-8EAE-3D65741C9085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6D9FC2-E624-4D69-86D0-307F8B265B1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536BF-3F72-403B-8A56-ACD1519835E3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67D13B-E871-49FA-A35B-AE0076C6244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D1380D-0610-4AB0-8039-2FF37D841749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5CBE57-B732-449F-A47C-15FC53E27EF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9FEFA-F4A6-4819-925B-C6C7C2858147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7508E-AF94-460F-9C36-D6F3DB8BF12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D7AE15-1006-4A48-A3A8-4016B25F1866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602223-63F1-4CFE-A546-91102A4CE947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6AD4F5-9F6F-4C87-82D2-34447E2133CA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63F778-5DE0-4380-80C7-7D26EC492C0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8B662C-1CE1-41F6-9CD0-3E706D7612B3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1FAC56-001A-4C46-A4E9-D9113E47E8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6D9C3C-A280-44B3-A761-1A4BCD9E892A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53CA84-E983-4E9A-A185-E71979509E5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985F74-485F-40D2-8D29-E769556B64AD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763B3-D8F9-422E-86A5-53E72F5937E0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6CD507-BC16-4D78-9967-2676F2FC57AD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94C9B4A-CD3C-4FDC-8EAB-563CE69519E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creative.cz/2008/09/01/pohadkove-omalovank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smtClean="0">
                <a:latin typeface="+mn-lt"/>
              </a:rPr>
              <a:t>VY_12_inovace 1_34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Český </a:t>
            </a:r>
            <a:r>
              <a:rPr lang="cs-CZ" dirty="0" smtClean="0">
                <a:latin typeface="+mn-lt"/>
              </a:rPr>
              <a:t>jazyk - čtení</a:t>
            </a:r>
            <a:endParaRPr lang="cs-CZ" dirty="0" smtClean="0">
              <a:latin typeface="+mn-lt"/>
            </a:endParaRP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Z pohádky do pohádky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NÁZEV DIGITÁLNÍHO UČEBNÍHO MATERIÁLU: Český </a:t>
            </a:r>
            <a:r>
              <a:rPr lang="cs-CZ" sz="1200" dirty="0" smtClean="0"/>
              <a:t>jazyk - čtení </a:t>
            </a:r>
            <a:r>
              <a:rPr lang="cs-CZ" sz="1200" dirty="0" smtClean="0"/>
              <a:t>- Z pohádky do pohádky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AUTOR: Mgr. Jarmila Luštická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STRUČNÁ ANOTACE (DATUM PILOTÁŽE, OBSAH): 25. 1. </a:t>
            </a:r>
            <a:r>
              <a:rPr lang="cs-CZ" sz="1200" dirty="0" smtClean="0"/>
              <a:t>2012 </a:t>
            </a:r>
            <a:r>
              <a:rPr lang="cs-CZ" sz="1200" dirty="0" smtClean="0"/>
              <a:t>Čtení se správnou intonací, doplnění vynechaných slov do textu básně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VZDĚLÁVACÍ PŘEDMĚT (VE KTERÉM BYL MATERIÁL ODUČEN): Český jazyk- literární výchova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KLÍČOVÉ KOMPETENCE: </a:t>
            </a:r>
            <a:r>
              <a:rPr lang="cs-CZ" sz="1200" dirty="0" err="1" smtClean="0"/>
              <a:t>kompetence</a:t>
            </a:r>
            <a:r>
              <a:rPr lang="cs-CZ" sz="1200" dirty="0" smtClean="0"/>
              <a:t> k učení, kompetence k řešení problému, kompetence komunikativní, kompetence občanské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MEZIPŘEDMĚTOVÉ VZTAHY: Vlastivěda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OČEKÁVANÝ VÝSTUP: Číst krátké texty s porozuměním, rozlišovat prózu a poezii, rozlišovat pohádkové prostředí od reálného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TYPICKÁ VĚKOVÁ SKUPINA: 4. – 5. </a:t>
            </a:r>
            <a:r>
              <a:rPr lang="cs-CZ" sz="1200" dirty="0" smtClean="0"/>
              <a:t>ročník </a:t>
            </a:r>
            <a:r>
              <a:rPr lang="cs-CZ" sz="1200" dirty="0" smtClean="0"/>
              <a:t>Praktická škola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Bílá paní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Jiří Žáček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Ve Frýdlantu stojí hrad,			Bílá paní, chuděra,</a:t>
            </a:r>
          </a:p>
          <a:p>
            <a:pPr>
              <a:buNone/>
            </a:pPr>
            <a:r>
              <a:rPr lang="cs-CZ" sz="2000" dirty="0" smtClean="0"/>
              <a:t>běžte se tam podívat.			chodí ven jen za šera.</a:t>
            </a:r>
          </a:p>
          <a:p>
            <a:pPr>
              <a:buNone/>
            </a:pPr>
            <a:r>
              <a:rPr lang="cs-CZ" sz="2000" dirty="0" smtClean="0"/>
              <a:t>A v něm straší bílá paní,			A když v noci vichr zuří,</a:t>
            </a:r>
          </a:p>
          <a:p>
            <a:pPr>
              <a:buNone/>
            </a:pPr>
            <a:r>
              <a:rPr lang="cs-CZ" sz="2000" dirty="0" smtClean="0"/>
              <a:t>protože má špatné spaní.			prochází se po cimbuří.</a:t>
            </a:r>
          </a:p>
          <a:p>
            <a:pPr>
              <a:buNone/>
            </a:pPr>
            <a:r>
              <a:rPr lang="cs-CZ" sz="2000" dirty="0" smtClean="0"/>
              <a:t>Proč se trápí? Pro lásku-			Nocí vlaje bílý šat,</a:t>
            </a:r>
          </a:p>
          <a:p>
            <a:pPr>
              <a:buNone/>
            </a:pPr>
            <a:r>
              <a:rPr lang="cs-CZ" sz="2000" dirty="0" smtClean="0"/>
              <a:t>pro rytíře z obrázku.			Běžte se tam podívat!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Vyjel s vojskem dobýt svět,</a:t>
            </a:r>
          </a:p>
          <a:p>
            <a:pPr>
              <a:buNone/>
            </a:pPr>
            <a:r>
              <a:rPr lang="cs-CZ" sz="2000" dirty="0" smtClean="0"/>
              <a:t>už to bude tři sta let.</a:t>
            </a:r>
          </a:p>
          <a:p>
            <a:pPr>
              <a:buNone/>
            </a:pPr>
            <a:r>
              <a:rPr lang="cs-CZ" sz="2000" dirty="0" smtClean="0"/>
              <a:t>Nevrací se – a ta paní</a:t>
            </a:r>
          </a:p>
          <a:p>
            <a:pPr>
              <a:buNone/>
            </a:pPr>
            <a:r>
              <a:rPr lang="cs-CZ" sz="2000" dirty="0" smtClean="0"/>
              <a:t>čeká od něj aspoň psaní.</a:t>
            </a:r>
          </a:p>
          <a:p>
            <a:pPr>
              <a:buNone/>
            </a:pPr>
            <a:r>
              <a:rPr lang="cs-CZ" sz="2000" dirty="0" smtClean="0"/>
              <a:t>Psaní není zas tak moc,</a:t>
            </a:r>
          </a:p>
          <a:p>
            <a:pPr>
              <a:buNone/>
            </a:pPr>
            <a:r>
              <a:rPr lang="cs-CZ" sz="2000" dirty="0" smtClean="0"/>
              <a:t>Čeká na něj každou noc.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4048" y="37890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465485"/>
            <a:ext cx="1652389" cy="339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0" y="0"/>
            <a:ext cx="9144000" cy="594995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Doplňte chybějící slova:</a:t>
            </a:r>
          </a:p>
          <a:p>
            <a:pPr>
              <a:buNone/>
            </a:pPr>
            <a:r>
              <a:rPr lang="cs-CZ" sz="2800" dirty="0" smtClean="0"/>
              <a:t>Ve Frýdlantu stojí_____,			Bílá paní, chuděra,</a:t>
            </a:r>
          </a:p>
          <a:p>
            <a:pPr>
              <a:buNone/>
            </a:pPr>
            <a:r>
              <a:rPr lang="cs-CZ" sz="2800" dirty="0" smtClean="0"/>
              <a:t>běžte se tam podívat.			chodí ven jen za_____.</a:t>
            </a:r>
          </a:p>
          <a:p>
            <a:pPr>
              <a:buNone/>
            </a:pPr>
            <a:r>
              <a:rPr lang="cs-CZ" sz="2800" dirty="0" smtClean="0"/>
              <a:t>A v něm straší bílá_____,			A když v noci vichr zuří,</a:t>
            </a:r>
          </a:p>
          <a:p>
            <a:pPr>
              <a:buNone/>
            </a:pPr>
            <a:r>
              <a:rPr lang="cs-CZ" sz="2800" dirty="0" smtClean="0"/>
              <a:t>protože má špatné _____.			prochází se po_____.</a:t>
            </a:r>
          </a:p>
          <a:p>
            <a:pPr>
              <a:buNone/>
            </a:pPr>
            <a:r>
              <a:rPr lang="cs-CZ" sz="2800" dirty="0" smtClean="0"/>
              <a:t>Proč se trápí? Pro lásku-			Nocí vlaje bílý šat,</a:t>
            </a:r>
          </a:p>
          <a:p>
            <a:pPr>
              <a:buNone/>
            </a:pPr>
            <a:r>
              <a:rPr lang="cs-CZ" sz="2800" dirty="0" smtClean="0"/>
              <a:t>pro rytíře z_____.				Běžte se tam _____!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Vyjel s vojskem dobýt svět,</a:t>
            </a:r>
          </a:p>
          <a:p>
            <a:pPr>
              <a:buNone/>
            </a:pPr>
            <a:r>
              <a:rPr lang="cs-CZ" sz="2800" dirty="0" smtClean="0"/>
              <a:t>už to bude tři sta ____.</a:t>
            </a:r>
          </a:p>
          <a:p>
            <a:pPr>
              <a:buNone/>
            </a:pPr>
            <a:r>
              <a:rPr lang="cs-CZ" sz="2800" dirty="0" smtClean="0"/>
              <a:t>Nevrací se – a ta paní</a:t>
            </a:r>
          </a:p>
          <a:p>
            <a:pPr>
              <a:buNone/>
            </a:pPr>
            <a:r>
              <a:rPr lang="cs-CZ" sz="2800" dirty="0" smtClean="0"/>
              <a:t>čeká od něj aspoň____.</a:t>
            </a:r>
          </a:p>
          <a:p>
            <a:pPr>
              <a:buNone/>
            </a:pPr>
            <a:r>
              <a:rPr lang="cs-CZ" sz="2800" dirty="0" smtClean="0"/>
              <a:t>Psaní není zas tak moc,</a:t>
            </a:r>
          </a:p>
          <a:p>
            <a:pPr>
              <a:buNone/>
            </a:pPr>
            <a:r>
              <a:rPr lang="cs-CZ" sz="2800" dirty="0" smtClean="0"/>
              <a:t>Čeká na něj každou____.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3212976"/>
            <a:ext cx="3960440" cy="230832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4048" y="350100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hrad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357301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4048" y="48691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spaní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36296" y="458112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obrázku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42210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400506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psaní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228184" y="50131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00192" y="42210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šera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51571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cimbuří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92280" y="342900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podívat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Nakreslete hrad s cimbuřím</a:t>
            </a:r>
            <a:endParaRPr lang="cs-CZ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Správce\Local Settings\Temporary Internet Files\Content.IE5\GJCJFZIZ\MC90021505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8"/>
            <a:ext cx="1794095" cy="241124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204864"/>
            <a:ext cx="4435971" cy="3324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000" dirty="0" smtClean="0"/>
              <a:t>Pohádkové omalovánky k vytisknutí. </a:t>
            </a:r>
            <a:r>
              <a:rPr lang="cs-CZ" sz="1000" i="1" dirty="0" smtClean="0"/>
              <a:t>I-</a:t>
            </a:r>
            <a:r>
              <a:rPr lang="cs-CZ" sz="1000" i="1" dirty="0" err="1" smtClean="0"/>
              <a:t>creative.cz</a:t>
            </a:r>
            <a:r>
              <a:rPr lang="cs-CZ" sz="1000" i="1" dirty="0" smtClean="0"/>
              <a:t>-omalovánky k vytisknutí a výtvarné nápady</a:t>
            </a:r>
            <a:r>
              <a:rPr lang="cs-CZ" sz="1000" dirty="0" smtClean="0"/>
              <a:t> [online]. 2008 [cit. 2012-03-31]. Dostupné z: </a:t>
            </a:r>
            <a:r>
              <a:rPr lang="cs-CZ" sz="1000" dirty="0" smtClean="0">
                <a:hlinkClick r:id="rId3"/>
              </a:rPr>
              <a:t>http://www.i-</a:t>
            </a:r>
            <a:r>
              <a:rPr lang="cs-CZ" sz="1000" dirty="0" err="1" smtClean="0">
                <a:hlinkClick r:id="rId3"/>
              </a:rPr>
              <a:t>creative.cz</a:t>
            </a:r>
            <a:r>
              <a:rPr lang="cs-CZ" sz="1000" dirty="0" smtClean="0">
                <a:hlinkClick r:id="rId3"/>
              </a:rPr>
              <a:t>/2008/09/01/</a:t>
            </a:r>
            <a:r>
              <a:rPr lang="cs-CZ" sz="1000" dirty="0" err="1" smtClean="0">
                <a:hlinkClick r:id="rId3"/>
              </a:rPr>
              <a:t>pohadkove</a:t>
            </a:r>
            <a:r>
              <a:rPr lang="cs-CZ" sz="1000" dirty="0" smtClean="0">
                <a:hlinkClick r:id="rId3"/>
              </a:rPr>
              <a:t>-</a:t>
            </a:r>
            <a:r>
              <a:rPr lang="cs-CZ" sz="1000" dirty="0" err="1" smtClean="0">
                <a:hlinkClick r:id="rId3"/>
              </a:rPr>
              <a:t>omalovanky</a:t>
            </a:r>
            <a:r>
              <a:rPr lang="cs-CZ" sz="1000" dirty="0" smtClean="0">
                <a:hlinkClick r:id="rId3"/>
              </a:rPr>
              <a:t>/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i="1" dirty="0" smtClean="0"/>
              <a:t>Dobrý DEN, dobrou NOC</a:t>
            </a:r>
            <a:r>
              <a:rPr lang="cs-CZ" sz="1000" dirty="0" smtClean="0"/>
              <a:t>. Praha: Albatros, 1998. ISBN 80-00-00650-2. </a:t>
            </a:r>
          </a:p>
          <a:p>
            <a:pPr marL="0" indent="0">
              <a:buNone/>
            </a:pPr>
            <a:r>
              <a:rPr lang="cs-CZ" sz="1000" smtClean="0"/>
              <a:t>ILUSTRACE – OTEVŘENÁ GALERIE MICROSOFT OFFICE</a:t>
            </a: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</TotalTime>
  <Words>110</Words>
  <Application>Microsoft Office PowerPoint</Application>
  <PresentationFormat>Předvádění na obrazovce (4:3)</PresentationFormat>
  <Paragraphs>68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Základní škola, Hořice, Husova 11 VY_12_inovace 1_34 </vt:lpstr>
      <vt:lpstr>Prezentace aplikace PowerPoint</vt:lpstr>
      <vt:lpstr>Bílá paní Jiří Žáček</vt:lpstr>
      <vt:lpstr>Prezentace aplikace PowerPoint</vt:lpstr>
      <vt:lpstr>Nakreslete hrad s cimbuřím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Martin Králík</cp:lastModifiedBy>
  <cp:revision>66</cp:revision>
  <dcterms:created xsi:type="dcterms:W3CDTF">2010-10-19T08:27:42Z</dcterms:created>
  <dcterms:modified xsi:type="dcterms:W3CDTF">2012-04-19T05:50:06Z</dcterms:modified>
</cp:coreProperties>
</file>