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62" r:id="rId3"/>
    <p:sldId id="258" r:id="rId4"/>
    <p:sldId id="260" r:id="rId5"/>
    <p:sldId id="261" r:id="rId6"/>
    <p:sldId id="259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9E9440-EC3E-4294-AB19-B781940FC618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FFDCA3-474C-4A75-BA6D-3EADC38CD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208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8D52C6-255B-4BF4-A244-2A09FE2C4BB9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DC78EF-6784-458F-8309-ED720D20835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202EAA-57A4-448F-AA43-3E9B4AE389B9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26A447-1A7E-4367-B507-C118BFAA869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A459C9-550A-4EC8-AEB8-9E4EFCAFAD7C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6D9FC2-E624-4D69-86D0-307F8B265B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0E8280-55DA-46F8-AC7E-701765A91751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7D13B-E871-49FA-A35B-AE0076C6244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9933B5-8275-4E34-A0CF-87B92564594B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5CBE57-B732-449F-A47C-15FC53E27E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DCBD0A-5F83-4E11-A406-15888199F2BB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17508E-AF94-460F-9C36-D6F3DB8BF1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BB5FDA-3A67-4C51-8AE4-0A50958D2CEB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02223-63F1-4CFE-A546-91102A4CE94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9B05FD-325B-44ED-BFBB-597637FAA425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3F778-5DE0-4380-80C7-7D26EC492C0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75591C-19FD-4CE6-BA82-6E90EBB972CC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FAC56-001A-4C46-A4E9-D9113E47E8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00D1B1-F5DB-4CCB-B64B-E5A205D089E5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53CA84-E983-4E9A-A185-E71979509E5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3EC409-6755-4F3E-9ECD-4AB1EE74CD1B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8763B3-D8F9-422E-86A5-53E72F5937E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367C4AB-E0EA-4772-ADDE-6211E455F9E8}" type="datetime1">
              <a:rPr lang="cs-CZ" smtClean="0"/>
              <a:t>19.4.2012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4C9B4A-CD3C-4FDC-8EAB-563CE69519E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ej.cz/item/1477947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1_33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</a:t>
            </a:r>
            <a:r>
              <a:rPr lang="cs-CZ" dirty="0" smtClean="0">
                <a:latin typeface="+mn-lt"/>
              </a:rPr>
              <a:t>jazyk - čtení</a:t>
            </a: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 pohádky do pohádky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0"/>
            <a:ext cx="9144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NÁZEV DIGITÁLNÍHO UČEBNÍHO MATERIÁLU: Český </a:t>
            </a:r>
            <a:r>
              <a:rPr lang="cs-CZ" sz="1200" dirty="0" smtClean="0"/>
              <a:t>jazyk - čtení </a:t>
            </a:r>
            <a:r>
              <a:rPr lang="cs-CZ" sz="1200" dirty="0" smtClean="0"/>
              <a:t>- Z pohádky do pohádky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AUTOR: Mgr. Jarmila Luštická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STRUČNÁ ANOTACE (DATUM PILOTÁŽE, OBSAH): 14. 3. 2012 Čtení po rolích, krása českého jazyka v díle Karla Čapka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VZDĚLÁVACÍ PŘEDMĚT (VE KTERÉM BYL MATERIÁL ODUČEN): Český jazyk – literární výchova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KLÍČOVÉ KOMPETENCE: </a:t>
            </a:r>
            <a:r>
              <a:rPr lang="cs-CZ" sz="1200" dirty="0" err="1" smtClean="0"/>
              <a:t>Kompetence</a:t>
            </a:r>
            <a:r>
              <a:rPr lang="cs-CZ" sz="1200" dirty="0" smtClean="0"/>
              <a:t> k učení, kompetence k řešení problémů, kompetence komunikativní, kompetence občanské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MEZIPŘEDMĚTOVÉ VZTAHY: Přírodověda, Vlastivěda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OČEKÁVANÝ VÝSTUP: Rozlišení pohádkového prostředí od reálného, čtení krátkého textu s porozuměním, reprodukce přečteného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TYPICKÁ VĚKOVÁ SKUPINA: 4. – 5. ročník Praktická škola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Povídání o pejskovi a kočičce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00141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/>
              <a:t>	Byla jednou velikonoční neděle, a tak si řekli pejsek s kočičkou, že půjdou spolu  na výlet. Sluníčko pěkně svítilo. ,,Půjdeme třeba do lesa,“ povídá pejsek, ,,kampak jinam bychom šli, když je tak hezky?“</a:t>
            </a:r>
          </a:p>
          <a:p>
            <a:pPr>
              <a:buNone/>
            </a:pPr>
            <a:r>
              <a:rPr lang="cs-CZ" sz="2000" dirty="0" smtClean="0"/>
              <a:t>    	 ,, I třebas do lesa,“ řekla kočička. ,, Jenom škoda, že nemám žádný slunečník, když sluníčko tak krásně svítí. Dělala bych s ním v lese parádu. To jistě ještě nikdo neviděl kočičku s parapletem. „</a:t>
            </a:r>
          </a:p>
          <a:p>
            <a:pPr>
              <a:buNone/>
            </a:pPr>
            <a:r>
              <a:rPr lang="cs-CZ" sz="2000" dirty="0" smtClean="0"/>
              <a:t>      ,,Ale však ono ti to neuškodí, když tě sluníčko trochu opálí,“ povídal pejsek: ,,jsi beztak po té dlouhé zimě nějak bledá. A teď už se dlouho neolizuj a pojď!“</a:t>
            </a:r>
          </a:p>
          <a:p>
            <a:pPr>
              <a:buNone/>
            </a:pPr>
            <a:r>
              <a:rPr lang="cs-CZ" sz="2000" dirty="0" smtClean="0"/>
              <a:t>      ,,No, </a:t>
            </a:r>
            <a:r>
              <a:rPr lang="cs-CZ" sz="2000" dirty="0" err="1" smtClean="0"/>
              <a:t>no</a:t>
            </a:r>
            <a:r>
              <a:rPr lang="cs-CZ" sz="2000" dirty="0" smtClean="0"/>
              <a:t>, vždyť se přece musím drobátko </a:t>
            </a:r>
            <a:r>
              <a:rPr lang="cs-CZ" sz="2000" smtClean="0"/>
              <a:t>upravit, když </a:t>
            </a:r>
            <a:r>
              <a:rPr lang="cs-CZ" sz="2000" dirty="0" smtClean="0"/>
              <a:t>jdu v neděli ven,“ řekla na to kočka.,,Člověk musí přece na sebe trochu hledět. Podívej se jen na sebe, jak to vypadáš: máš jedno ucho nahoru a druhé nakřivo. Uši se mají nosit stejně.“</a:t>
            </a:r>
          </a:p>
          <a:p>
            <a:pPr>
              <a:buNone/>
            </a:pPr>
            <a:r>
              <a:rPr lang="cs-CZ" sz="2000" dirty="0" smtClean="0"/>
              <a:t>      Pejsek si narovnal uši a šli. Cestou si vykládali, co budou v lese dělat. Že si tam budou hrát na schovávanou a na Jeníčka a na Mařenku a chvíli taky na honěnou. A pak že si lehnou na záda do trávy a budou se dívat nahoru na modré nebe. </a:t>
            </a:r>
            <a:endParaRPr lang="cs-CZ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Úkoly pro tebe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 se vydal pejsek s kočičkou na výlet?</a:t>
            </a:r>
          </a:p>
          <a:p>
            <a:r>
              <a:rPr lang="cs-CZ" dirty="0" smtClean="0"/>
              <a:t>V jakém ročním období to bylo?</a:t>
            </a:r>
          </a:p>
          <a:p>
            <a:r>
              <a:rPr lang="cs-CZ" dirty="0" smtClean="0"/>
              <a:t>Co si chtěla kočička vzít s sebou?</a:t>
            </a:r>
          </a:p>
          <a:p>
            <a:r>
              <a:rPr lang="cs-CZ" dirty="0" smtClean="0"/>
              <a:t>Jaké bylo zrovna počasí?</a:t>
            </a:r>
          </a:p>
          <a:p>
            <a:r>
              <a:rPr lang="cs-CZ" dirty="0" smtClean="0"/>
              <a:t>Na co si chtěl pejsek s kočičkou hrát?</a:t>
            </a:r>
          </a:p>
          <a:p>
            <a:r>
              <a:rPr lang="cs-CZ" dirty="0" smtClean="0"/>
              <a:t>Nakresli obrázek.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Správce\Local Settings\Temporary Internet Files\Content.IE5\GJCJFZIZ\MP9001851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76672"/>
            <a:ext cx="3657600" cy="2438400"/>
          </a:xfrm>
          <a:prstGeom prst="rect">
            <a:avLst/>
          </a:prstGeom>
          <a:noFill/>
        </p:spPr>
      </p:pic>
      <p:pic>
        <p:nvPicPr>
          <p:cNvPr id="1027" name="Picture 3" descr="C:\Documents and Settings\Správce\Local Settings\Temporary Internet Files\Content.IE5\HI9PQ8AK\MP9004075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708920"/>
            <a:ext cx="2449448" cy="3061810"/>
          </a:xfrm>
          <a:prstGeom prst="rect">
            <a:avLst/>
          </a:prstGeom>
          <a:noFill/>
        </p:spPr>
      </p:pic>
      <p:pic>
        <p:nvPicPr>
          <p:cNvPr id="1029" name="Picture 5" descr="C:\Documents and Settings\Správce\Local Settings\Temporary Internet Files\Content.IE5\VLCI644S\MC9002902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212976"/>
            <a:ext cx="1944216" cy="2849012"/>
          </a:xfrm>
          <a:prstGeom prst="rect">
            <a:avLst/>
          </a:prstGeom>
          <a:noFill/>
        </p:spPr>
      </p:pic>
      <p:pic>
        <p:nvPicPr>
          <p:cNvPr id="1034" name="Picture 10" descr="C:\Documents and Settings\Správce\Local Settings\Temporary Internet Files\Content.IE5\HI9PQ8AK\MC9004418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88640"/>
            <a:ext cx="2307704" cy="23077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60648"/>
            <a:ext cx="3888432" cy="5118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dirty="0" smtClean="0"/>
              <a:t>Povídání o pejskovi a kočičce. </a:t>
            </a:r>
            <a:r>
              <a:rPr lang="cs-CZ" sz="1000" i="1" dirty="0" err="1" smtClean="0"/>
              <a:t>Enej.cz</a:t>
            </a:r>
            <a:r>
              <a:rPr lang="cs-CZ" sz="1000" dirty="0" smtClean="0"/>
              <a:t> [online]. 2010 [cit. 2012-03-31]. Dostupné z: </a:t>
            </a:r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enej.cz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item</a:t>
            </a:r>
            <a:r>
              <a:rPr lang="cs-CZ" sz="1000" dirty="0" smtClean="0">
                <a:hlinkClick r:id="rId3"/>
              </a:rPr>
              <a:t>/1477947/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Povídání o pejskovi a kočičce</a:t>
            </a:r>
            <a:r>
              <a:rPr lang="cs-CZ" sz="1000" dirty="0" smtClean="0"/>
              <a:t>. Praha: Albatros, 1972. ISBN 13-038-KMČ-72. </a:t>
            </a:r>
          </a:p>
          <a:p>
            <a:pPr marL="0" indent="0">
              <a:buNone/>
            </a:pPr>
            <a:r>
              <a:rPr lang="cs-CZ" sz="1000" smtClean="0"/>
              <a:t>ILUSTRACE – OTEVŘENÁ GALERIE MICROSOFT OFFICE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519</TotalTime>
  <Words>126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VY_12_inovace 1_33 </vt:lpstr>
      <vt:lpstr>Prezentace aplikace PowerPoint</vt:lpstr>
      <vt:lpstr>Povídání o pejskovi a kočičce</vt:lpstr>
      <vt:lpstr>Úkoly pro tebe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Králík</cp:lastModifiedBy>
  <cp:revision>72</cp:revision>
  <dcterms:created xsi:type="dcterms:W3CDTF">2010-10-19T08:27:42Z</dcterms:created>
  <dcterms:modified xsi:type="dcterms:W3CDTF">2012-04-19T05:57:13Z</dcterms:modified>
</cp:coreProperties>
</file>