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87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84" y="-426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PlaceHolder 1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</p:spPr>
        <p:txBody>
          <a:bodyPr lIns="0" tIns="0" rIns="0" bIns="0"/>
          <a:lstStyle/>
          <a:p>
            <a:r>
              <a:rPr lang="cs-CZ" sz="2000">
                <a:latin typeface="Arial"/>
              </a:rPr>
              <a:t>Klikněte pro úpravu formátu komentářů</a:t>
            </a:r>
            <a:endParaRPr/>
          </a:p>
        </p:txBody>
      </p:sp>
      <p:sp>
        <p:nvSpPr>
          <p:cNvPr id="219" name="PlaceHolder 2"/>
          <p:cNvSpPr>
            <a:spLocks noGrp="1"/>
          </p:cNvSpPr>
          <p:nvPr>
            <p:ph type="hdr"/>
          </p:nvPr>
        </p:nvSpPr>
        <p:spPr>
          <a:xfrm>
            <a:off x="0" y="0"/>
            <a:ext cx="3280680" cy="534240"/>
          </a:xfrm>
          <a:prstGeom prst="rect">
            <a:avLst/>
          </a:prstGeom>
        </p:spPr>
        <p:txBody>
          <a:bodyPr lIns="0" tIns="0" rIns="0" bIns="0"/>
          <a:lstStyle/>
          <a:p>
            <a:r>
              <a:rPr lang="cs-CZ" sz="1400">
                <a:latin typeface="Times New Roman"/>
              </a:rPr>
              <a:t>&lt;záhlaví&gt;</a:t>
            </a:r>
            <a:endParaRPr/>
          </a:p>
        </p:txBody>
      </p:sp>
      <p:sp>
        <p:nvSpPr>
          <p:cNvPr id="220" name="PlaceHolder 3"/>
          <p:cNvSpPr>
            <a:spLocks noGrp="1"/>
          </p:cNvSpPr>
          <p:nvPr>
            <p:ph type="dt"/>
          </p:nvPr>
        </p:nvSpPr>
        <p:spPr>
          <a:xfrm>
            <a:off x="4278960" y="0"/>
            <a:ext cx="3280680" cy="534240"/>
          </a:xfrm>
          <a:prstGeom prst="rect">
            <a:avLst/>
          </a:prstGeom>
        </p:spPr>
        <p:txBody>
          <a:bodyPr lIns="0" tIns="0" rIns="0" bIns="0"/>
          <a:lstStyle/>
          <a:p>
            <a:pPr algn="r"/>
            <a:r>
              <a:rPr lang="cs-CZ" sz="1400">
                <a:latin typeface="Times New Roman"/>
              </a:rPr>
              <a:t>&lt;datum/čas&gt;</a:t>
            </a:r>
            <a:endParaRPr/>
          </a:p>
        </p:txBody>
      </p:sp>
      <p:sp>
        <p:nvSpPr>
          <p:cNvPr id="221" name="PlaceHolder 4"/>
          <p:cNvSpPr>
            <a:spLocks noGrp="1"/>
          </p:cNvSpPr>
          <p:nvPr>
            <p:ph type="ftr"/>
          </p:nvPr>
        </p:nvSpPr>
        <p:spPr>
          <a:xfrm>
            <a:off x="0" y="10157400"/>
            <a:ext cx="3280680" cy="534240"/>
          </a:xfrm>
          <a:prstGeom prst="rect">
            <a:avLst/>
          </a:prstGeom>
        </p:spPr>
        <p:txBody>
          <a:bodyPr lIns="0" tIns="0" rIns="0" bIns="0" anchor="b"/>
          <a:lstStyle/>
          <a:p>
            <a:r>
              <a:rPr lang="cs-CZ" sz="1400">
                <a:latin typeface="Times New Roman"/>
              </a:rPr>
              <a:t>&lt;zápatí&gt;</a:t>
            </a:r>
            <a:endParaRPr/>
          </a:p>
        </p:txBody>
      </p:sp>
      <p:sp>
        <p:nvSpPr>
          <p:cNvPr id="222" name="PlaceHolder 5"/>
          <p:cNvSpPr>
            <a:spLocks noGrp="1"/>
          </p:cNvSpPr>
          <p:nvPr>
            <p:ph type="sldNum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</p:spPr>
        <p:txBody>
          <a:bodyPr lIns="0" tIns="0" rIns="0" bIns="0" anchor="b"/>
          <a:lstStyle/>
          <a:p>
            <a:pPr algn="r"/>
            <a:fld id="{BED3F903-EA03-45F4-826F-42B6C9199417}" type="slidenum">
              <a:rPr lang="cs-CZ" sz="1400">
                <a:latin typeface="Times New Roman"/>
              </a:rPr>
              <a:pPr algn="r"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PlaceHolder 1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0859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79" name="TextShape 2"/>
          <p:cNvSpPr txBox="1"/>
          <p:nvPr/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>
            <a:noFill/>
          </a:ln>
        </p:spPr>
        <p:txBody>
          <a:bodyPr anchor="b"/>
          <a:lstStyle/>
          <a:p>
            <a:pPr algn="r">
              <a:lnSpc>
                <a:spcPct val="100000"/>
              </a:lnSpc>
            </a:pPr>
            <a:fld id="{EA9777B2-ADD2-41C8-9057-B2571E6AFD7D}" type="slidenum">
              <a:rPr lang="cs-CZ" sz="1200" strike="noStrike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1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85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8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8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90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9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95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96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9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99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00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20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03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04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20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07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20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10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11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12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21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15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pic>
        <p:nvPicPr>
          <p:cNvPr id="216" name="Obrázek 215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217" name="Obrázek 216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E3B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Line 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bg1">
                <a:lumMod val="85000"/>
                <a:lumOff val="15000"/>
              </a:schemeClr>
            </a:solidFill>
            <a:round/>
          </a:ln>
        </p:spPr>
      </p:sp>
      <p:sp>
        <p:nvSpPr>
          <p:cNvPr id="168" name="Line 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bg1">
                <a:lumMod val="85000"/>
                <a:lumOff val="15000"/>
              </a:schemeClr>
            </a:solidFill>
            <a:round/>
          </a:ln>
        </p:spPr>
      </p:sp>
      <p:sp>
        <p:nvSpPr>
          <p:cNvPr id="169" name="CustomShape 3"/>
          <p:cNvSpPr/>
          <p:nvPr/>
        </p:nvSpPr>
        <p:spPr>
          <a:xfrm>
            <a:off x="9181440" y="-8640"/>
            <a:ext cx="3007080" cy="6866280"/>
          </a:xfrm>
          <a:custGeom>
            <a:avLst/>
            <a:gdLst/>
            <a:ahLst/>
            <a:cxn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70" name="CustomShape 4"/>
          <p:cNvSpPr/>
          <p:nvPr/>
        </p:nvSpPr>
        <p:spPr>
          <a:xfrm>
            <a:off x="9603360" y="-8640"/>
            <a:ext cx="2588040" cy="6866280"/>
          </a:xfrm>
          <a:custGeom>
            <a:avLst/>
            <a:gdLst/>
            <a:ahLst/>
            <a:cxn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71" name="CustomShape 5"/>
          <p:cNvSpPr/>
          <p:nvPr/>
        </p:nvSpPr>
        <p:spPr>
          <a:xfrm>
            <a:off x="8932320" y="3048120"/>
            <a:ext cx="3259440" cy="3809520"/>
          </a:xfrm>
          <a:prstGeom prst="triangle">
            <a:avLst>
              <a:gd name="adj" fmla="val 324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72" name="CustomShape 6"/>
          <p:cNvSpPr/>
          <p:nvPr/>
        </p:nvSpPr>
        <p:spPr>
          <a:xfrm>
            <a:off x="9334440" y="-8640"/>
            <a:ext cx="2854080" cy="6866280"/>
          </a:xfrm>
          <a:custGeom>
            <a:avLst/>
            <a:gdLst/>
            <a:ahLst/>
            <a:cxn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73" name="CustomShape 7"/>
          <p:cNvSpPr/>
          <p:nvPr/>
        </p:nvSpPr>
        <p:spPr>
          <a:xfrm>
            <a:off x="10898640" y="-8640"/>
            <a:ext cx="1289880" cy="6866280"/>
          </a:xfrm>
          <a:custGeom>
            <a:avLst/>
            <a:gdLst/>
            <a:ahLst/>
            <a:cxn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74" name="CustomShape 8"/>
          <p:cNvSpPr/>
          <p:nvPr/>
        </p:nvSpPr>
        <p:spPr>
          <a:xfrm>
            <a:off x="10938960" y="-8640"/>
            <a:ext cx="1249560" cy="6866280"/>
          </a:xfrm>
          <a:custGeom>
            <a:avLst/>
            <a:gdLst/>
            <a:ahLst/>
            <a:cxn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75" name="CustomShape 9"/>
          <p:cNvSpPr/>
          <p:nvPr/>
        </p:nvSpPr>
        <p:spPr>
          <a:xfrm>
            <a:off x="10371600" y="3589920"/>
            <a:ext cx="1816920" cy="3267720"/>
          </a:xfrm>
          <a:prstGeom prst="triangle">
            <a:avLst>
              <a:gd name="adj" fmla="val 324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76" name="CustomShape 10"/>
          <p:cNvSpPr/>
          <p:nvPr/>
        </p:nvSpPr>
        <p:spPr>
          <a:xfrm>
            <a:off x="0" y="4013280"/>
            <a:ext cx="448200" cy="2844360"/>
          </a:xfrm>
          <a:prstGeom prst="triangle">
            <a:avLst>
              <a:gd name="adj" fmla="val 108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177" name="Obrázek 17"/>
          <p:cNvPicPr/>
          <p:nvPr/>
        </p:nvPicPr>
        <p:blipFill>
          <a:blip r:embed="rId14" cstate="print"/>
          <a:stretch/>
        </p:blipFill>
        <p:spPr>
          <a:xfrm>
            <a:off x="3461040" y="5196600"/>
            <a:ext cx="5039640" cy="1100880"/>
          </a:xfrm>
          <a:prstGeom prst="rect">
            <a:avLst/>
          </a:prstGeom>
          <a:ln>
            <a:noFill/>
          </a:ln>
        </p:spPr>
      </p:pic>
      <p:pic>
        <p:nvPicPr>
          <p:cNvPr id="178" name="Obrázek 18"/>
          <p:cNvPicPr/>
          <p:nvPr/>
        </p:nvPicPr>
        <p:blipFill>
          <a:blip r:embed="rId15" cstate="print"/>
          <a:stretch/>
        </p:blipFill>
        <p:spPr>
          <a:xfrm>
            <a:off x="9561600" y="0"/>
            <a:ext cx="2626920" cy="1253160"/>
          </a:xfrm>
          <a:prstGeom prst="rect">
            <a:avLst/>
          </a:prstGeom>
          <a:ln>
            <a:noFill/>
          </a:ln>
        </p:spPr>
      </p:pic>
      <p:sp>
        <p:nvSpPr>
          <p:cNvPr id="179" name="PlaceHolder 11"/>
          <p:cNvSpPr>
            <a:spLocks noGrp="1"/>
          </p:cNvSpPr>
          <p:nvPr>
            <p:ph type="title"/>
          </p:nvPr>
        </p:nvSpPr>
        <p:spPr>
          <a:xfrm>
            <a:off x="677160" y="609480"/>
            <a:ext cx="8596440" cy="132048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F0A22E"/>
                </a:solidFill>
                <a:latin typeface="Trebuchet MS"/>
              </a:rPr>
              <a:t>Klikněte pro úpravu formátu textu nadpisuKliknutím lze upravit styl.</a:t>
            </a:r>
            <a:endParaRPr/>
          </a:p>
        </p:txBody>
      </p:sp>
      <p:sp>
        <p:nvSpPr>
          <p:cNvPr id="180" name="PlaceHolder 12"/>
          <p:cNvSpPr>
            <a:spLocks noGrp="1"/>
          </p:cNvSpPr>
          <p:nvPr>
            <p:ph type="body"/>
          </p:nvPr>
        </p:nvSpPr>
        <p:spPr>
          <a:xfrm>
            <a:off x="677160" y="2160720"/>
            <a:ext cx="8596440" cy="3880440"/>
          </a:xfrm>
          <a:prstGeom prst="rect">
            <a:avLst/>
          </a:prstGeom>
        </p:spPr>
        <p:txBody>
          <a:bodyPr/>
          <a:lstStyle/>
          <a:p>
            <a:pPr>
              <a:buSzPct val="45000"/>
              <a:buFont typeface="StarSymbol"/>
              <a:buChar char="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Šestá úroveň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Sedmá úroveňKliknutím lze upravit styly předlohy textu.</a:t>
            </a:r>
            <a:endParaRPr/>
          </a:p>
          <a:p>
            <a:pPr lvl="1"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z="1600" strike="noStrike">
                <a:solidFill>
                  <a:srgbClr val="FFFFFF"/>
                </a:solidFill>
                <a:latin typeface="Trebuchet MS"/>
              </a:rPr>
              <a:t>Druhá úroveň</a:t>
            </a:r>
            <a:endParaRPr/>
          </a:p>
          <a:p>
            <a:pPr lvl="2"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z="1400" strike="noStrike">
                <a:solidFill>
                  <a:srgbClr val="FFFFFF"/>
                </a:solidFill>
                <a:latin typeface="Trebuchet MS"/>
              </a:rPr>
              <a:t>Třetí úroveň</a:t>
            </a:r>
            <a:endParaRPr/>
          </a:p>
          <a:p>
            <a:pPr lvl="3"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z="1200" strike="noStrike">
                <a:solidFill>
                  <a:srgbClr val="FFFFFF"/>
                </a:solidFill>
                <a:latin typeface="Trebuchet MS"/>
              </a:rPr>
              <a:t>Čtvrtá úroveň</a:t>
            </a:r>
            <a:endParaRPr/>
          </a:p>
          <a:p>
            <a:pPr lvl="4"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z="1200" strike="noStrike">
                <a:solidFill>
                  <a:srgbClr val="FFFFFF"/>
                </a:solidFill>
                <a:latin typeface="Trebuchet MS"/>
              </a:rPr>
              <a:t>Pátá úroveň</a:t>
            </a:r>
            <a:endParaRPr/>
          </a:p>
        </p:txBody>
      </p:sp>
      <p:sp>
        <p:nvSpPr>
          <p:cNvPr id="181" name="PlaceHolder 13"/>
          <p:cNvSpPr>
            <a:spLocks noGrp="1"/>
          </p:cNvSpPr>
          <p:nvPr>
            <p:ph type="dt"/>
          </p:nvPr>
        </p:nvSpPr>
        <p:spPr>
          <a:xfrm>
            <a:off x="7205040" y="6041520"/>
            <a:ext cx="911520" cy="364680"/>
          </a:xfrm>
          <a:prstGeom prst="rect">
            <a:avLst/>
          </a:prstGeom>
        </p:spPr>
        <p:txBody>
          <a:bodyPr anchor="ctr"/>
          <a:lstStyle/>
          <a:p>
            <a:endParaRPr/>
          </a:p>
        </p:txBody>
      </p:sp>
      <p:sp>
        <p:nvSpPr>
          <p:cNvPr id="182" name="PlaceHolder 14"/>
          <p:cNvSpPr>
            <a:spLocks noGrp="1"/>
          </p:cNvSpPr>
          <p:nvPr>
            <p:ph type="ftr"/>
          </p:nvPr>
        </p:nvSpPr>
        <p:spPr>
          <a:xfrm>
            <a:off x="677160" y="6041520"/>
            <a:ext cx="6297120" cy="36468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183" name="PlaceHolder 15"/>
          <p:cNvSpPr>
            <a:spLocks noGrp="1"/>
          </p:cNvSpPr>
          <p:nvPr>
            <p:ph type="sldNum"/>
          </p:nvPr>
        </p:nvSpPr>
        <p:spPr>
          <a:xfrm>
            <a:off x="8590680" y="6041520"/>
            <a:ext cx="682920" cy="364680"/>
          </a:xfrm>
          <a:prstGeom prst="rect">
            <a:avLst/>
          </a:prstGeom>
        </p:spPr>
        <p:txBody>
          <a:bodyPr anchor="ctr"/>
          <a:lstStyle/>
          <a:p>
            <a:pPr algn="r">
              <a:lnSpc>
                <a:spcPct val="100000"/>
              </a:lnSpc>
            </a:pPr>
            <a:fld id="{F201C47C-892A-4514-98A7-46A22314E53F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</p:sldLayoutIdLst>
  <p:txStyles>
    <p:titleStyle/>
    <p:bodyStyle/>
    <p:otherStyle/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TextShape 1"/>
          <p:cNvSpPr txBox="1"/>
          <p:nvPr/>
        </p:nvSpPr>
        <p:spPr>
          <a:xfrm>
            <a:off x="1301040" y="550080"/>
            <a:ext cx="7766640" cy="1645920"/>
          </a:xfrm>
          <a:prstGeom prst="rect">
            <a:avLst/>
          </a:prstGeom>
          <a:noFill/>
          <a:ln>
            <a:noFill/>
          </a:ln>
        </p:spPr>
        <p:txBody>
          <a:bodyPr anchor="b"/>
          <a:lstStyle/>
          <a:p>
            <a:pPr>
              <a:lnSpc>
                <a:spcPct val="100000"/>
              </a:lnSpc>
            </a:pPr>
            <a:r>
              <a:rPr lang="en-US" sz="2800" strike="noStrike">
                <a:solidFill>
                  <a:srgbClr val="F0A22E"/>
                </a:solidFill>
                <a:latin typeface="Trebuchet MS"/>
              </a:rPr>
              <a:t>Jak se peče chleba</a:t>
            </a:r>
            <a:endParaRPr/>
          </a:p>
        </p:txBody>
      </p:sp>
      <p:sp>
        <p:nvSpPr>
          <p:cNvPr id="224" name="TextShape 2"/>
          <p:cNvSpPr txBox="1"/>
          <p:nvPr/>
        </p:nvSpPr>
        <p:spPr>
          <a:xfrm>
            <a:off x="1301040" y="2350800"/>
            <a:ext cx="7766640" cy="109656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 algn="r">
              <a:lnSpc>
                <a:spcPct val="100000"/>
              </a:lnSpc>
            </a:pPr>
            <a:r>
              <a:rPr lang="cs-CZ" strike="noStrike">
                <a:solidFill>
                  <a:srgbClr val="FFFFFF"/>
                </a:solidFill>
                <a:latin typeface="Trebuchet MS"/>
              </a:rPr>
              <a:t>Lenka Hůnová</a:t>
            </a:r>
            <a:endParaRPr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TextShape 1"/>
          <p:cNvSpPr txBox="1"/>
          <p:nvPr/>
        </p:nvSpPr>
        <p:spPr>
          <a:xfrm>
            <a:off x="623392" y="6309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26" name="TextShape 2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2EB6B859-C847-4B42-92EB-67677C03587B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2</a:t>
            </a:fld>
            <a:endParaRPr/>
          </a:p>
        </p:txBody>
      </p:sp>
      <p:pic>
        <p:nvPicPr>
          <p:cNvPr id="227" name="Obrázek 3"/>
          <p:cNvPicPr/>
          <p:nvPr/>
        </p:nvPicPr>
        <p:blipFill>
          <a:blip r:embed="rId2" cstate="print"/>
          <a:stretch/>
        </p:blipFill>
        <p:spPr>
          <a:xfrm>
            <a:off x="1131840" y="1306440"/>
            <a:ext cx="4367880" cy="3275640"/>
          </a:xfrm>
          <a:prstGeom prst="rect">
            <a:avLst/>
          </a:prstGeom>
          <a:ln>
            <a:noFill/>
          </a:ln>
        </p:spPr>
      </p:pic>
      <p:pic>
        <p:nvPicPr>
          <p:cNvPr id="228" name="Obrázek 4"/>
          <p:cNvPicPr/>
          <p:nvPr/>
        </p:nvPicPr>
        <p:blipFill>
          <a:blip r:embed="rId3" cstate="print"/>
          <a:stretch/>
        </p:blipFill>
        <p:spPr>
          <a:xfrm>
            <a:off x="6074640" y="1306440"/>
            <a:ext cx="4367880" cy="327564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F0A22E"/>
                </a:solidFill>
                <a:latin typeface="Trebuchet MS"/>
              </a:rPr>
              <a:t>Jak se peče chleba</a:t>
            </a:r>
            <a:endParaRPr/>
          </a:p>
        </p:txBody>
      </p:sp>
      <p:sp>
        <p:nvSpPr>
          <p:cNvPr id="230" name="TextShape 2"/>
          <p:cNvSpPr txBox="1"/>
          <p:nvPr/>
        </p:nvSpPr>
        <p:spPr>
          <a:xfrm>
            <a:off x="695400" y="6309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31" name="TextShape 3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1FB369AD-896A-4012-95EB-431134236FEA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3</a:t>
            </a:fld>
            <a:endParaRPr/>
          </a:p>
        </p:txBody>
      </p:sp>
      <p:pic>
        <p:nvPicPr>
          <p:cNvPr id="232" name="Obrázek 4"/>
          <p:cNvPicPr/>
          <p:nvPr/>
        </p:nvPicPr>
        <p:blipFill>
          <a:blip r:embed="rId2" cstate="print"/>
          <a:stretch/>
        </p:blipFill>
        <p:spPr>
          <a:xfrm>
            <a:off x="626040" y="2363040"/>
            <a:ext cx="2279160" cy="1709280"/>
          </a:xfrm>
          <a:prstGeom prst="rect">
            <a:avLst/>
          </a:prstGeom>
          <a:ln>
            <a:noFill/>
          </a:ln>
        </p:spPr>
      </p:pic>
      <p:pic>
        <p:nvPicPr>
          <p:cNvPr id="233" name="Obrázek 5"/>
          <p:cNvPicPr/>
          <p:nvPr/>
        </p:nvPicPr>
        <p:blipFill>
          <a:blip r:embed="rId3" cstate="print"/>
          <a:stretch/>
        </p:blipFill>
        <p:spPr>
          <a:xfrm>
            <a:off x="3234240" y="2359080"/>
            <a:ext cx="2397960" cy="1798200"/>
          </a:xfrm>
          <a:prstGeom prst="rect">
            <a:avLst/>
          </a:prstGeom>
          <a:ln>
            <a:noFill/>
          </a:ln>
        </p:spPr>
      </p:pic>
      <p:pic>
        <p:nvPicPr>
          <p:cNvPr id="234" name="Obrázek 6"/>
          <p:cNvPicPr/>
          <p:nvPr/>
        </p:nvPicPr>
        <p:blipFill>
          <a:blip r:embed="rId4" cstate="print"/>
          <a:stretch/>
        </p:blipFill>
        <p:spPr>
          <a:xfrm>
            <a:off x="6081120" y="2403360"/>
            <a:ext cx="2279160" cy="1709280"/>
          </a:xfrm>
          <a:prstGeom prst="rect">
            <a:avLst/>
          </a:prstGeom>
          <a:ln>
            <a:noFill/>
          </a:ln>
        </p:spPr>
      </p:pic>
      <p:pic>
        <p:nvPicPr>
          <p:cNvPr id="235" name="Obrázek 7"/>
          <p:cNvPicPr/>
          <p:nvPr/>
        </p:nvPicPr>
        <p:blipFill>
          <a:blip r:embed="rId5" cstate="print"/>
          <a:stretch/>
        </p:blipFill>
        <p:spPr>
          <a:xfrm>
            <a:off x="8808480" y="2423880"/>
            <a:ext cx="2966760" cy="166860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TextShape 1"/>
          <p:cNvSpPr txBox="1"/>
          <p:nvPr/>
        </p:nvSpPr>
        <p:spPr>
          <a:xfrm>
            <a:off x="982080" y="92304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F0A22E"/>
                </a:solidFill>
                <a:latin typeface="Trebuchet MS"/>
              </a:rPr>
              <a:t>Správně seřaď</a:t>
            </a:r>
            <a:endParaRPr/>
          </a:p>
        </p:txBody>
      </p:sp>
      <p:sp>
        <p:nvSpPr>
          <p:cNvPr id="237" name="TextShape 2"/>
          <p:cNvSpPr txBox="1"/>
          <p:nvPr/>
        </p:nvSpPr>
        <p:spPr>
          <a:xfrm>
            <a:off x="623392" y="6493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38" name="TextShape 3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247BE04F-89B8-48FC-9B37-EC463AEB8DE0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4</a:t>
            </a:fld>
            <a:endParaRPr/>
          </a:p>
        </p:txBody>
      </p:sp>
      <p:pic>
        <p:nvPicPr>
          <p:cNvPr id="239" name="Obrázek 4"/>
          <p:cNvPicPr/>
          <p:nvPr/>
        </p:nvPicPr>
        <p:blipFill>
          <a:blip r:embed="rId2" cstate="print"/>
          <a:stretch/>
        </p:blipFill>
        <p:spPr>
          <a:xfrm>
            <a:off x="4492800" y="3131280"/>
            <a:ext cx="2279160" cy="1709280"/>
          </a:xfrm>
          <a:prstGeom prst="rect">
            <a:avLst/>
          </a:prstGeom>
          <a:ln>
            <a:noFill/>
          </a:ln>
        </p:spPr>
      </p:pic>
      <p:pic>
        <p:nvPicPr>
          <p:cNvPr id="240" name="Obrázek 5"/>
          <p:cNvPicPr/>
          <p:nvPr/>
        </p:nvPicPr>
        <p:blipFill>
          <a:blip r:embed="rId3" cstate="print"/>
          <a:stretch/>
        </p:blipFill>
        <p:spPr>
          <a:xfrm>
            <a:off x="1427760" y="1788120"/>
            <a:ext cx="2397960" cy="1798200"/>
          </a:xfrm>
          <a:prstGeom prst="rect">
            <a:avLst/>
          </a:prstGeom>
          <a:ln>
            <a:noFill/>
          </a:ln>
        </p:spPr>
      </p:pic>
      <p:pic>
        <p:nvPicPr>
          <p:cNvPr id="241" name="Obrázek 6"/>
          <p:cNvPicPr/>
          <p:nvPr/>
        </p:nvPicPr>
        <p:blipFill>
          <a:blip r:embed="rId4" cstate="print"/>
          <a:stretch/>
        </p:blipFill>
        <p:spPr>
          <a:xfrm>
            <a:off x="8709840" y="2794680"/>
            <a:ext cx="2279160" cy="1709280"/>
          </a:xfrm>
          <a:prstGeom prst="rect">
            <a:avLst/>
          </a:prstGeom>
          <a:ln>
            <a:noFill/>
          </a:ln>
        </p:spPr>
      </p:pic>
      <p:pic>
        <p:nvPicPr>
          <p:cNvPr id="242" name="Obrázek 7"/>
          <p:cNvPicPr/>
          <p:nvPr/>
        </p:nvPicPr>
        <p:blipFill>
          <a:blip r:embed="rId5" cstate="print"/>
          <a:stretch/>
        </p:blipFill>
        <p:spPr>
          <a:xfrm>
            <a:off x="5174640" y="784440"/>
            <a:ext cx="2966760" cy="166860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3" name="Obrázek 9"/>
          <p:cNvPicPr/>
          <p:nvPr/>
        </p:nvPicPr>
        <p:blipFill>
          <a:blip r:embed="rId2" cstate="print"/>
          <a:stretch/>
        </p:blipFill>
        <p:spPr>
          <a:xfrm>
            <a:off x="5928840" y="1314720"/>
            <a:ext cx="4367880" cy="3275640"/>
          </a:xfrm>
          <a:prstGeom prst="rect">
            <a:avLst/>
          </a:prstGeom>
          <a:ln>
            <a:noFill/>
          </a:ln>
        </p:spPr>
      </p:pic>
      <p:sp>
        <p:nvSpPr>
          <p:cNvPr id="244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F0A22E"/>
                </a:solidFill>
                <a:latin typeface="Trebuchet MS"/>
              </a:rPr>
              <a:t>Co je na obrázku?</a:t>
            </a:r>
            <a:endParaRPr/>
          </a:p>
        </p:txBody>
      </p:sp>
      <p:sp>
        <p:nvSpPr>
          <p:cNvPr id="245" name="TextShape 2"/>
          <p:cNvSpPr txBox="1"/>
          <p:nvPr/>
        </p:nvSpPr>
        <p:spPr>
          <a:xfrm>
            <a:off x="623392" y="6309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46" name="TextShape 3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A4DF357E-16FF-4F11-BB10-17428B3F924A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5</a:t>
            </a:fld>
            <a:endParaRPr/>
          </a:p>
        </p:txBody>
      </p:sp>
      <p:sp>
        <p:nvSpPr>
          <p:cNvPr id="247" name="CustomShape 4"/>
          <p:cNvSpPr/>
          <p:nvPr/>
        </p:nvSpPr>
        <p:spPr>
          <a:xfrm>
            <a:off x="5615280" y="1219680"/>
            <a:ext cx="5188320" cy="1196280"/>
          </a:xfrm>
          <a:prstGeom prst="roundRect">
            <a:avLst>
              <a:gd name="adj" fmla="val 16667"/>
            </a:avLst>
          </a:prstGeom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48" name="CustomShape 5"/>
          <p:cNvSpPr/>
          <p:nvPr/>
        </p:nvSpPr>
        <p:spPr>
          <a:xfrm>
            <a:off x="5615280" y="2115000"/>
            <a:ext cx="5215680" cy="1246680"/>
          </a:xfrm>
          <a:prstGeom prst="roundRect">
            <a:avLst>
              <a:gd name="adj" fmla="val 16667"/>
            </a:avLst>
          </a:prstGeom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49" name="CustomShape 6"/>
          <p:cNvSpPr/>
          <p:nvPr/>
        </p:nvSpPr>
        <p:spPr>
          <a:xfrm>
            <a:off x="5615280" y="2883240"/>
            <a:ext cx="5215680" cy="1261800"/>
          </a:xfrm>
          <a:prstGeom prst="roundRect">
            <a:avLst>
              <a:gd name="adj" fmla="val 16667"/>
            </a:avLst>
          </a:prstGeom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50" name="CustomShape 7"/>
          <p:cNvSpPr/>
          <p:nvPr/>
        </p:nvSpPr>
        <p:spPr>
          <a:xfrm>
            <a:off x="5615280" y="3659760"/>
            <a:ext cx="5215680" cy="1186920"/>
          </a:xfrm>
          <a:prstGeom prst="roundRect">
            <a:avLst>
              <a:gd name="adj" fmla="val 16667"/>
            </a:avLst>
          </a:prstGeom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6" dur="500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7" dur="500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12" dur="500"/>
                                        <p:tgtEl>
                                          <p:spTgt spid="2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3" dur="500"/>
                                        <p:tgtEl>
                                          <p:spTgt spid="2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18" dur="500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24" dur="500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5" dur="500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F0A22E"/>
                </a:solidFill>
                <a:latin typeface="Trebuchet MS"/>
              </a:rPr>
              <a:t>Použité odkazy</a:t>
            </a:r>
            <a:endParaRPr/>
          </a:p>
        </p:txBody>
      </p:sp>
      <p:sp>
        <p:nvSpPr>
          <p:cNvPr id="252" name="TextShape 2"/>
          <p:cNvSpPr txBox="1"/>
          <p:nvPr/>
        </p:nvSpPr>
        <p:spPr>
          <a:xfrm>
            <a:off x="677160" y="2160720"/>
            <a:ext cx="8596440" cy="388044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Vlastní zdroje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Fotografie  a obrázky z archivu autora</a:t>
            </a:r>
            <a:endParaRPr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b="1" strike="noStrike">
                <a:solidFill>
                  <a:srgbClr val="F0A22E"/>
                </a:solidFill>
                <a:latin typeface="Trebuchet MS"/>
              </a:rPr>
              <a:t>Metodický pokyn</a:t>
            </a:r>
            <a:r>
              <a:rPr lang="en-US" sz="3600" strike="noStrike">
                <a:solidFill>
                  <a:srgbClr val="F0A22E"/>
                </a:solidFill>
                <a:latin typeface="Trebuchet MS"/>
              </a:rPr>
              <a:t>
</a:t>
            </a:r>
            <a:r>
              <a:rPr lang="en-US" sz="2800" strike="noStrike">
                <a:solidFill>
                  <a:srgbClr val="F0A22E"/>
                </a:solidFill>
                <a:latin typeface="Calibri"/>
              </a:rPr>
              <a:t>Integrovaný blok: Dítě a jeho psychika</a:t>
            </a:r>
            <a:endParaRPr/>
          </a:p>
        </p:txBody>
      </p:sp>
      <p:sp>
        <p:nvSpPr>
          <p:cNvPr id="254" name="TextShape 2"/>
          <p:cNvSpPr txBox="1"/>
          <p:nvPr/>
        </p:nvSpPr>
        <p:spPr>
          <a:xfrm>
            <a:off x="677160" y="2160720"/>
            <a:ext cx="8596440" cy="388044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b="1" strike="noStrike">
                <a:solidFill>
                  <a:srgbClr val="FFFFFF"/>
                </a:solidFill>
                <a:latin typeface="Times New Roman"/>
              </a:rPr>
              <a:t>Popis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imes New Roman"/>
              </a:rPr>
              <a:t>Prezentace v PowerPointu, která obsahuje čtyři pracovní listy s jednoduchým interaktivním úkolem. 
</a:t>
            </a:r>
            <a:endParaRPr/>
          </a:p>
          <a:p>
            <a:pPr>
              <a:lnSpc>
                <a:spcPct val="100000"/>
              </a:lnSpc>
            </a:pPr>
            <a:r>
              <a:rPr lang="en-US" b="1" strike="noStrike">
                <a:solidFill>
                  <a:srgbClr val="FFFFFF"/>
                </a:solidFill>
                <a:latin typeface="Times New Roman"/>
              </a:rPr>
              <a:t>Očekávání a cíle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imes New Roman"/>
              </a:rPr>
              <a:t>Dítě dokáže přijímat pobyt v MŠ a chápe, že rodiče chodí do zaměstnání, prezentace je zaměřena na povolání pekaře, dítě dokáže logicky seřadit obrázky dle posloupnosti výroby chleba</a:t>
            </a:r>
            <a:endParaRPr/>
          </a:p>
        </p:txBody>
      </p:sp>
      <p:sp>
        <p:nvSpPr>
          <p:cNvPr id="255" name="TextShape 3"/>
          <p:cNvSpPr txBox="1"/>
          <p:nvPr/>
        </p:nvSpPr>
        <p:spPr>
          <a:xfrm>
            <a:off x="695400" y="6309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56" name="TextShape 4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B31C8F7A-8617-449D-BE41-C3629CAAB503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7</a:t>
            </a:fld>
            <a:endParaRPr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b="1" strike="noStrike">
                <a:solidFill>
                  <a:srgbClr val="F0A22E"/>
                </a:solidFill>
                <a:latin typeface="Trebuchet MS"/>
              </a:rPr>
              <a:t>Studijní materiály
</a:t>
            </a:r>
            <a:endParaRPr/>
          </a:p>
        </p:txBody>
      </p:sp>
      <p:sp>
        <p:nvSpPr>
          <p:cNvPr id="258" name="TextShape 2"/>
          <p:cNvSpPr txBox="1"/>
          <p:nvPr/>
        </p:nvSpPr>
        <p:spPr>
          <a:xfrm>
            <a:off x="677160" y="2160720"/>
            <a:ext cx="8596440" cy="388044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b="1" strike="noStrike">
                <a:solidFill>
                  <a:srgbClr val="FFFFFF"/>
                </a:solidFill>
                <a:latin typeface="Trebuchet MS"/>
              </a:rPr>
              <a:t>Povinné materiály, pomůcky a technické vybavení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zdroj: </a:t>
            </a:r>
            <a:r>
              <a:rPr lang="en-US" u="sng" strike="noStrike">
                <a:solidFill>
                  <a:srgbClr val="DC3C3C"/>
                </a:solidFill>
                <a:latin typeface="Trebuchet MS"/>
              </a:rPr>
              <a:t>www.dumy.cz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Dotyková obrazovka, připojená k PC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b="1" strike="noStrike">
                <a:solidFill>
                  <a:srgbClr val="FFFFFF"/>
                </a:solidFill>
                <a:latin typeface="Trebuchet MS"/>
              </a:rPr>
              <a:t>Nepovinné materiály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Didaktický kufřík - KUMUČ 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sp>
        <p:nvSpPr>
          <p:cNvPr id="259" name="TextShape 3"/>
          <p:cNvSpPr txBox="1"/>
          <p:nvPr/>
        </p:nvSpPr>
        <p:spPr>
          <a:xfrm>
            <a:off x="695400" y="6309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60" name="TextShape 4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25651FF9-CD40-40E7-BD98-FF01D18849EC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8</a:t>
            </a:fld>
            <a:endParaRPr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F0A22E"/>
                </a:solidFill>
                <a:latin typeface="Trebuchet MS"/>
              </a:rPr>
              <a:t>Práce s interaktivním materiálem</a:t>
            </a:r>
            <a:endParaRPr/>
          </a:p>
        </p:txBody>
      </p:sp>
      <p:sp>
        <p:nvSpPr>
          <p:cNvPr id="262" name="TextShape 2"/>
          <p:cNvSpPr txBox="1"/>
          <p:nvPr/>
        </p:nvSpPr>
        <p:spPr>
          <a:xfrm>
            <a:off x="677160" y="1750680"/>
            <a:ext cx="9509400" cy="35244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2. snímek – na snímku jsou fotografie z pekárny, děti zodpovídají otázky dané učitelem např. Co vidíš na obrázku?.......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3. snímek – postup výroby chleba, děti se učí základní princip a funkci výroby 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4. snímek – děti přesouvají obrázky ve správném pořadí podle snímku 3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5. snímek – děti hádají, co je na obrázku – při kliknutí se odkrývají jednotlivé obdélníky</a:t>
            </a:r>
            <a:endParaRPr/>
          </a:p>
        </p:txBody>
      </p:sp>
      <p:sp>
        <p:nvSpPr>
          <p:cNvPr id="263" name="TextShape 3"/>
          <p:cNvSpPr txBox="1"/>
          <p:nvPr/>
        </p:nvSpPr>
        <p:spPr>
          <a:xfrm>
            <a:off x="695400" y="6309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64" name="TextShape 4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97218501-7C6B-4DD6-A3F1-98C58915917A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9</a:t>
            </a:fld>
            <a:endParaRPr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b="1" strike="noStrike">
                <a:solidFill>
                  <a:srgbClr val="F0A22E"/>
                </a:solidFill>
                <a:latin typeface="Trebuchet MS"/>
              </a:rPr>
              <a:t>Prvky polytechnické výchovy</a:t>
            </a:r>
            <a:endParaRPr/>
          </a:p>
        </p:txBody>
      </p:sp>
      <p:sp>
        <p:nvSpPr>
          <p:cNvPr id="266" name="TextShape 2"/>
          <p:cNvSpPr txBox="1"/>
          <p:nvPr/>
        </p:nvSpPr>
        <p:spPr>
          <a:xfrm>
            <a:off x="695400" y="6309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67" name="TextShape 3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B8EC7204-84F7-4E7E-8B2F-1F11860C963B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10</a:t>
            </a:fld>
            <a:endParaRPr/>
          </a:p>
        </p:txBody>
      </p:sp>
      <p:sp>
        <p:nvSpPr>
          <p:cNvPr id="268" name="CustomShape 4"/>
          <p:cNvSpPr/>
          <p:nvPr/>
        </p:nvSpPr>
        <p:spPr>
          <a:xfrm>
            <a:off x="677160" y="1510560"/>
            <a:ext cx="9594720" cy="3064680"/>
          </a:xfrm>
          <a:prstGeom prst="roundRect">
            <a:avLst>
              <a:gd name="adj" fmla="val 16667"/>
            </a:avLst>
          </a:prstGeom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 strike="noStrike">
                <a:solidFill>
                  <a:srgbClr val="FFFFFF"/>
                </a:solidFill>
                <a:latin typeface="Trebuchet MS"/>
              </a:rPr>
              <a:t>Přicházet s vlastními nápady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 strike="noStrike">
                <a:solidFill>
                  <a:srgbClr val="FFFFFF"/>
                </a:solidFill>
                <a:latin typeface="Trebuchet MS"/>
              </a:rPr>
              <a:t>Řešení jednoduchých problémů a samostatné rozhodování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 strike="noStrike">
                <a:solidFill>
                  <a:srgbClr val="FFFFFF"/>
                </a:solidFill>
                <a:latin typeface="Trebuchet MS"/>
              </a:rPr>
              <a:t>Spontánně vyprávět zážitky</a:t>
            </a:r>
            <a:endParaRPr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TextShape 1"/>
          <p:cNvSpPr txBox="1"/>
          <p:nvPr/>
        </p:nvSpPr>
        <p:spPr>
          <a:xfrm>
            <a:off x="623392" y="6309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000000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70" name="TextShape 2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25753E88-8FC6-4751-BD28-5B98E3AD131F}" type="slidenum">
              <a:rPr lang="cs-CZ" sz="900" strike="noStrike">
                <a:solidFill>
                  <a:srgbClr val="000000"/>
                </a:solidFill>
                <a:latin typeface="Trebuchet MS"/>
              </a:rPr>
              <a:pPr algn="r">
                <a:lnSpc>
                  <a:spcPct val="100000"/>
                </a:lnSpc>
              </a:pPr>
              <a:t>11</a:t>
            </a:fld>
            <a:endParaRPr/>
          </a:p>
        </p:txBody>
      </p:sp>
      <p:sp>
        <p:nvSpPr>
          <p:cNvPr id="271" name="CustomShape 3"/>
          <p:cNvSpPr/>
          <p:nvPr/>
        </p:nvSpPr>
        <p:spPr>
          <a:xfrm>
            <a:off x="1920960" y="2629800"/>
            <a:ext cx="2613600" cy="135684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FFFFFF"/>
                </a:solidFill>
                <a:latin typeface="Trebuchet MS"/>
              </a:rPr>
              <a:t>Vnímat vliv techniky na společnost a přírodu</a:t>
            </a:r>
            <a:endParaRPr/>
          </a:p>
        </p:txBody>
      </p:sp>
      <p:sp>
        <p:nvSpPr>
          <p:cNvPr id="272" name="CustomShape 4"/>
          <p:cNvSpPr/>
          <p:nvPr/>
        </p:nvSpPr>
        <p:spPr>
          <a:xfrm>
            <a:off x="4172040" y="1867320"/>
            <a:ext cx="2613600" cy="135684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FFFFFF"/>
                </a:solidFill>
                <a:latin typeface="Trebuchet MS"/>
              </a:rPr>
              <a:t>Směrovat </a:t>
            </a:r>
            <a:endParaRPr/>
          </a:p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FFFFFF"/>
                </a:solidFill>
                <a:latin typeface="Trebuchet MS"/>
              </a:rPr>
              <a:t>děti k získávání základních pracovních dovedností a návyků</a:t>
            </a:r>
            <a:endParaRPr/>
          </a:p>
        </p:txBody>
      </p:sp>
      <p:sp>
        <p:nvSpPr>
          <p:cNvPr id="273" name="CustomShape 5"/>
          <p:cNvSpPr/>
          <p:nvPr/>
        </p:nvSpPr>
        <p:spPr>
          <a:xfrm>
            <a:off x="1922400" y="1121400"/>
            <a:ext cx="2613600" cy="135684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FFFFFF"/>
                </a:solidFill>
                <a:latin typeface="Trebuchet MS"/>
              </a:rPr>
              <a:t>Chápat postavení techniky a technických oborů v životě lidstva jako devízu</a:t>
            </a:r>
            <a:endParaRPr/>
          </a:p>
        </p:txBody>
      </p:sp>
      <p:sp>
        <p:nvSpPr>
          <p:cNvPr id="274" name="CustomShape 6"/>
          <p:cNvSpPr/>
          <p:nvPr/>
        </p:nvSpPr>
        <p:spPr>
          <a:xfrm>
            <a:off x="6419880" y="1118520"/>
            <a:ext cx="2613600" cy="135684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FFFFFF"/>
                </a:solidFill>
                <a:latin typeface="Trebuchet MS"/>
              </a:rPr>
              <a:t>Učit děti základním poznatkům o technice</a:t>
            </a:r>
            <a:endParaRPr/>
          </a:p>
        </p:txBody>
      </p:sp>
      <p:sp>
        <p:nvSpPr>
          <p:cNvPr id="275" name="CustomShape 7"/>
          <p:cNvSpPr/>
          <p:nvPr/>
        </p:nvSpPr>
        <p:spPr>
          <a:xfrm>
            <a:off x="6419880" y="2545920"/>
            <a:ext cx="2735640" cy="148608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FFFFFF"/>
                </a:solidFill>
                <a:latin typeface="Trebuchet MS"/>
              </a:rPr>
              <a:t>Vést děti ke kooperativnímu hodnocení a sebehodnocení</a:t>
            </a:r>
            <a:endParaRPr/>
          </a:p>
        </p:txBody>
      </p:sp>
      <p:sp>
        <p:nvSpPr>
          <p:cNvPr id="276" name="CustomShape 8"/>
          <p:cNvSpPr/>
          <p:nvPr/>
        </p:nvSpPr>
        <p:spPr>
          <a:xfrm>
            <a:off x="4169160" y="3371040"/>
            <a:ext cx="2613600" cy="135684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FFFFFF"/>
                </a:solidFill>
                <a:latin typeface="Trebuchet MS"/>
              </a:rPr>
              <a:t>Podpořit rozvoj myšlenkového potenciálu</a:t>
            </a:r>
            <a:endParaRPr/>
          </a:p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FFFFFF"/>
                </a:solidFill>
                <a:latin typeface="Trebuchet MS"/>
              </a:rPr>
              <a:t>dětí</a:t>
            </a:r>
            <a:endParaRPr/>
          </a:p>
        </p:txBody>
      </p:sp>
      <p:sp>
        <p:nvSpPr>
          <p:cNvPr id="277" name="CustomShape 9"/>
          <p:cNvSpPr/>
          <p:nvPr/>
        </p:nvSpPr>
        <p:spPr>
          <a:xfrm>
            <a:off x="2925720" y="160920"/>
            <a:ext cx="4563360" cy="179604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2800" b="1" strike="noStrike">
                <a:solidFill>
                  <a:srgbClr val="0070C0"/>
                </a:solidFill>
                <a:latin typeface="Trebuchet MS"/>
              </a:rPr>
              <a:t>          Cíle polytechnické                                                                       </a:t>
            </a:r>
            <a:endParaRPr/>
          </a:p>
          <a:p>
            <a:pPr>
              <a:lnSpc>
                <a:spcPct val="100000"/>
              </a:lnSpc>
            </a:pPr>
            <a:r>
              <a:rPr lang="cs-CZ" sz="2800" b="1" strike="noStrike">
                <a:solidFill>
                  <a:srgbClr val="0070C0"/>
                </a:solidFill>
                <a:latin typeface="Trebuchet MS"/>
              </a:rPr>
              <a:t>                  výchovy</a:t>
            </a:r>
            <a:endParaRPr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0</TotalTime>
  <Words>316</Words>
  <Application>Microsoft Office PowerPoint</Application>
  <PresentationFormat>Vlastní</PresentationFormat>
  <Paragraphs>58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Office Theme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1</cp:revision>
  <dcterms:modified xsi:type="dcterms:W3CDTF">2015-07-15T12:01:30Z</dcterms:modified>
</cp:coreProperties>
</file>